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48" r:id="rId4"/>
  </p:sldMasterIdLst>
  <p:notesMasterIdLst>
    <p:notesMasterId r:id="rId29"/>
  </p:notesMasterIdLst>
  <p:sldIdLst>
    <p:sldId id="365" r:id="rId5"/>
    <p:sldId id="332" r:id="rId6"/>
    <p:sldId id="4989" r:id="rId7"/>
    <p:sldId id="367" r:id="rId8"/>
    <p:sldId id="4972" r:id="rId9"/>
    <p:sldId id="261" r:id="rId10"/>
    <p:sldId id="4980" r:id="rId11"/>
    <p:sldId id="4974" r:id="rId12"/>
    <p:sldId id="4973" r:id="rId13"/>
    <p:sldId id="4985" r:id="rId14"/>
    <p:sldId id="4975" r:id="rId15"/>
    <p:sldId id="4976" r:id="rId16"/>
    <p:sldId id="4986" r:id="rId17"/>
    <p:sldId id="4978" r:id="rId18"/>
    <p:sldId id="4987" r:id="rId19"/>
    <p:sldId id="4977" r:id="rId20"/>
    <p:sldId id="4981" r:id="rId21"/>
    <p:sldId id="4982" r:id="rId22"/>
    <p:sldId id="4983" r:id="rId23"/>
    <p:sldId id="4984" r:id="rId24"/>
    <p:sldId id="4964" r:id="rId25"/>
    <p:sldId id="4979" r:id="rId26"/>
    <p:sldId id="4988" r:id="rId27"/>
    <p:sldId id="31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7E4C"/>
    <a:srgbClr val="FFFF00"/>
    <a:srgbClr val="FEF2D2"/>
    <a:srgbClr val="C1E4FF"/>
    <a:srgbClr val="BADAFF"/>
    <a:srgbClr val="5D6E7E"/>
    <a:srgbClr val="013544"/>
    <a:srgbClr val="4F8F75"/>
    <a:srgbClr val="00586E"/>
    <a:srgbClr val="003645"/>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1FA57EC-AE8D-8345-8B64-53353DE7FBFF}" v="3229" dt="2024-09-11T05:43:31.944"/>
  </p1510:revLst>
</p1510:revInfo>
</file>

<file path=ppt/tableStyles.xml><?xml version="1.0" encoding="utf-8"?>
<a:tblStyleLst xmlns:a="http://schemas.openxmlformats.org/drawingml/2006/main" def="{FFA220EE-ED1F-4DBA-98A4-FBE62A725004}">
  <a:tblStyle styleId="{FFA220EE-ED1F-4DBA-98A4-FBE62A725004}" styleName="Hyland">
    <a:wholeTbl>
      <a:tcTxStyle>
        <a:fontRef idx="minor">
          <a:prstClr val="black"/>
        </a:fontRef>
        <a:schemeClr val="dk1"/>
      </a:tcTxStyle>
      <a:tcStyle>
        <a:tcBdr>
          <a:left>
            <a:ln w="0" cmpd="sng">
              <a:solidFill>
                <a:schemeClr val="lt1"/>
              </a:solidFill>
            </a:ln>
          </a:left>
          <a:right>
            <a:ln w="0" cmpd="sng">
              <a:solidFill>
                <a:schemeClr val="lt1"/>
              </a:solidFill>
            </a:ln>
          </a:right>
          <a:top>
            <a:ln w="0" cmpd="sng">
              <a:solidFill>
                <a:schemeClr val="lt1"/>
              </a:solidFill>
            </a:ln>
          </a:top>
          <a:bottom>
            <a:ln w="12700" cmpd="sng">
              <a:solidFill>
                <a:schemeClr val="lt1"/>
              </a:solidFill>
            </a:ln>
          </a:bottom>
          <a:insideH>
            <a:ln w="12700" cmpd="sng">
              <a:solidFill>
                <a:schemeClr val="accent4"/>
              </a:solidFill>
            </a:ln>
          </a:insideH>
          <a:insideV>
            <a:ln w="0" cmpd="sng">
              <a:solidFill>
                <a:schemeClr val="lt1"/>
              </a:solidFill>
            </a:ln>
          </a:insideV>
        </a:tcBdr>
        <a:fill>
          <a:solidFill>
            <a:schemeClr val="accent6">
              <a:tint val="100000"/>
            </a:schemeClr>
          </a:solidFill>
        </a:fill>
      </a:tcStyle>
    </a:wholeTbl>
    <a:band1H>
      <a:tcStyle>
        <a:tcBdr/>
        <a:fill>
          <a:solidFill>
            <a:schemeClr val="accent5">
              <a:tint val="100000"/>
            </a:schemeClr>
          </a:solidFill>
        </a:fill>
      </a:tcStyle>
    </a:band1H>
    <a:band2H>
      <a:tcStyle>
        <a:tcBdr/>
      </a:tcStyle>
    </a:band2H>
    <a:band1V>
      <a:tcStyle>
        <a:tcBdr/>
        <a:fill>
          <a:solidFill>
            <a:schemeClr val="accent5">
              <a:tint val="60000"/>
            </a:schemeClr>
          </a:solidFill>
        </a:fill>
      </a:tcStyle>
    </a:band1V>
    <a:band2V>
      <a:tcStyle>
        <a:tcBdr/>
      </a:tcStyle>
    </a:band2V>
    <a:lastCol>
      <a:tcTxStyle b="on">
        <a:fontRef idx="minor">
          <a:prstClr val="black"/>
        </a:fontRef>
        <a:schemeClr val="dk1"/>
      </a:tcTxStyle>
      <a:tcStyle>
        <a:tcBdr/>
        <a:fill>
          <a:solidFill>
            <a:schemeClr val="accent4"/>
          </a:solidFill>
        </a:fill>
      </a:tcStyle>
    </a:lastCol>
    <a:firstCol>
      <a:tcTxStyle b="on">
        <a:fontRef idx="minor">
          <a:prstClr val="black"/>
        </a:fontRef>
        <a:schemeClr val="dk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dk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898" autoAdjust="0"/>
    <p:restoredTop sz="74795" autoAdjust="0"/>
  </p:normalViewPr>
  <p:slideViewPr>
    <p:cSldViewPr showGuides="1">
      <p:cViewPr varScale="1">
        <p:scale>
          <a:sx n="74" d="100"/>
          <a:sy n="74" d="100"/>
        </p:scale>
        <p:origin x="208" y="960"/>
      </p:cViewPr>
      <p:guideLst>
        <p:guide orient="horz" pos="2160"/>
        <p:guide pos="3840"/>
      </p:guideLst>
    </p:cSldViewPr>
  </p:slideViewPr>
  <p:outlineViewPr>
    <p:cViewPr>
      <p:scale>
        <a:sx n="33" d="100"/>
        <a:sy n="33" d="100"/>
      </p:scale>
      <p:origin x="0" y="-1056"/>
    </p:cViewPr>
  </p:outlineViewPr>
  <p:notesTextViewPr>
    <p:cViewPr>
      <p:scale>
        <a:sx n="125" d="100"/>
        <a:sy n="125" d="100"/>
      </p:scale>
      <p:origin x="0" y="-376"/>
    </p:cViewPr>
  </p:notesTextViewPr>
  <p:sorterViewPr>
    <p:cViewPr>
      <p:scale>
        <a:sx n="100" d="100"/>
        <a:sy n="100" d="100"/>
      </p:scale>
      <p:origin x="0" y="0"/>
    </p:cViewPr>
  </p:sorterViewPr>
  <p:gridSpacing cx="114300" cy="1143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reg Bousley" userId="117b2100-f2ad-4d53-8476-1126f1bd9f8f" providerId="ADAL" clId="{D1FA57EC-AE8D-8345-8B64-53353DE7FBFF}"/>
    <pc:docChg chg="undo custSel addSld delSld modSld sldOrd">
      <pc:chgData name="Greg Bousley" userId="117b2100-f2ad-4d53-8476-1126f1bd9f8f" providerId="ADAL" clId="{D1FA57EC-AE8D-8345-8B64-53353DE7FBFF}" dt="2024-09-11T05:44:26.096" v="13998" actId="113"/>
      <pc:docMkLst>
        <pc:docMk/>
      </pc:docMkLst>
      <pc:sldChg chg="addSp delSp modSp mod delAnim modAnim modNotesTx">
        <pc:chgData name="Greg Bousley" userId="117b2100-f2ad-4d53-8476-1126f1bd9f8f" providerId="ADAL" clId="{D1FA57EC-AE8D-8345-8B64-53353DE7FBFF}" dt="2024-08-20T16:57:07.898" v="1412"/>
        <pc:sldMkLst>
          <pc:docMk/>
          <pc:sldMk cId="1867633207" sldId="261"/>
        </pc:sldMkLst>
        <pc:spChg chg="mod">
          <ac:chgData name="Greg Bousley" userId="117b2100-f2ad-4d53-8476-1126f1bd9f8f" providerId="ADAL" clId="{D1FA57EC-AE8D-8345-8B64-53353DE7FBFF}" dt="2024-08-19T14:00:04.106" v="1120" actId="20577"/>
          <ac:spMkLst>
            <pc:docMk/>
            <pc:sldMk cId="1867633207" sldId="261"/>
            <ac:spMk id="2" creationId="{00000000-0000-0000-0000-000000000000}"/>
          </ac:spMkLst>
        </pc:spChg>
        <pc:spChg chg="del">
          <ac:chgData name="Greg Bousley" userId="117b2100-f2ad-4d53-8476-1126f1bd9f8f" providerId="ADAL" clId="{D1FA57EC-AE8D-8345-8B64-53353DE7FBFF}" dt="2024-08-19T14:00:16.030" v="1121" actId="478"/>
          <ac:spMkLst>
            <pc:docMk/>
            <pc:sldMk cId="1867633207" sldId="261"/>
            <ac:spMk id="5" creationId="{129DCE88-F596-C8EF-1DEA-315F8586FA36}"/>
          </ac:spMkLst>
        </pc:spChg>
        <pc:spChg chg="mod">
          <ac:chgData name="Greg Bousley" userId="117b2100-f2ad-4d53-8476-1126f1bd9f8f" providerId="ADAL" clId="{D1FA57EC-AE8D-8345-8B64-53353DE7FBFF}" dt="2024-08-19T14:04:23.947" v="1219" actId="207"/>
          <ac:spMkLst>
            <pc:docMk/>
            <pc:sldMk cId="1867633207" sldId="261"/>
            <ac:spMk id="6" creationId="{261ED1BD-B881-9CFE-46BD-323B57C1BAB6}"/>
          </ac:spMkLst>
        </pc:spChg>
        <pc:spChg chg="mod">
          <ac:chgData name="Greg Bousley" userId="117b2100-f2ad-4d53-8476-1126f1bd9f8f" providerId="ADAL" clId="{D1FA57EC-AE8D-8345-8B64-53353DE7FBFF}" dt="2024-08-20T16:56:21.971" v="1406" actId="20577"/>
          <ac:spMkLst>
            <pc:docMk/>
            <pc:sldMk cId="1867633207" sldId="261"/>
            <ac:spMk id="9" creationId="{57003F69-B120-5D23-5176-D8E608AB0B10}"/>
          </ac:spMkLst>
        </pc:spChg>
        <pc:spChg chg="add mod">
          <ac:chgData name="Greg Bousley" userId="117b2100-f2ad-4d53-8476-1126f1bd9f8f" providerId="ADAL" clId="{D1FA57EC-AE8D-8345-8B64-53353DE7FBFF}" dt="2024-08-19T16:16:13.883" v="1232" actId="1036"/>
          <ac:spMkLst>
            <pc:docMk/>
            <pc:sldMk cId="1867633207" sldId="261"/>
            <ac:spMk id="13" creationId="{4E3C3AD3-5C80-6EE4-FD0B-BBCE1C5A4085}"/>
          </ac:spMkLst>
        </pc:spChg>
        <pc:spChg chg="mod">
          <ac:chgData name="Greg Bousley" userId="117b2100-f2ad-4d53-8476-1126f1bd9f8f" providerId="ADAL" clId="{D1FA57EC-AE8D-8345-8B64-53353DE7FBFF}" dt="2024-08-20T16:55:56.238" v="1403" actId="20577"/>
          <ac:spMkLst>
            <pc:docMk/>
            <pc:sldMk cId="1867633207" sldId="261"/>
            <ac:spMk id="15" creationId="{52F63032-4EF1-EB56-C8B0-1C81233969DC}"/>
          </ac:spMkLst>
        </pc:spChg>
        <pc:picChg chg="del">
          <ac:chgData name="Greg Bousley" userId="117b2100-f2ad-4d53-8476-1126f1bd9f8f" providerId="ADAL" clId="{D1FA57EC-AE8D-8345-8B64-53353DE7FBFF}" dt="2024-08-19T14:00:16.030" v="1121" actId="478"/>
          <ac:picMkLst>
            <pc:docMk/>
            <pc:sldMk cId="1867633207" sldId="261"/>
            <ac:picMk id="4" creationId="{52F76E10-4346-7F0A-5AA9-D4A90D41E1F6}"/>
          </ac:picMkLst>
        </pc:picChg>
        <pc:picChg chg="add mod">
          <ac:chgData name="Greg Bousley" userId="117b2100-f2ad-4d53-8476-1126f1bd9f8f" providerId="ADAL" clId="{D1FA57EC-AE8D-8345-8B64-53353DE7FBFF}" dt="2024-08-19T14:03:01.439" v="1206" actId="1076"/>
          <ac:picMkLst>
            <pc:docMk/>
            <pc:sldMk cId="1867633207" sldId="261"/>
            <ac:picMk id="8" creationId="{7101FA90-A300-0A45-A90F-E0108736B0CC}"/>
          </ac:picMkLst>
        </pc:picChg>
        <pc:picChg chg="del">
          <ac:chgData name="Greg Bousley" userId="117b2100-f2ad-4d53-8476-1126f1bd9f8f" providerId="ADAL" clId="{D1FA57EC-AE8D-8345-8B64-53353DE7FBFF}" dt="2024-08-19T14:00:16.030" v="1121" actId="478"/>
          <ac:picMkLst>
            <pc:docMk/>
            <pc:sldMk cId="1867633207" sldId="261"/>
            <ac:picMk id="11" creationId="{F998746A-A1A2-6555-E4BF-19ACEDF485B3}"/>
          </ac:picMkLst>
        </pc:picChg>
        <pc:picChg chg="add del mod">
          <ac:chgData name="Greg Bousley" userId="117b2100-f2ad-4d53-8476-1126f1bd9f8f" providerId="ADAL" clId="{D1FA57EC-AE8D-8345-8B64-53353DE7FBFF}" dt="2024-08-19T16:15:34.410" v="1223" actId="478"/>
          <ac:picMkLst>
            <pc:docMk/>
            <pc:sldMk cId="1867633207" sldId="261"/>
            <ac:picMk id="12" creationId="{0676D826-0216-B1E4-3A15-BB9A7D6CDF10}"/>
          </ac:picMkLst>
        </pc:picChg>
        <pc:picChg chg="add mod">
          <ac:chgData name="Greg Bousley" userId="117b2100-f2ad-4d53-8476-1126f1bd9f8f" providerId="ADAL" clId="{D1FA57EC-AE8D-8345-8B64-53353DE7FBFF}" dt="2024-08-19T16:16:13.883" v="1232" actId="1036"/>
          <ac:picMkLst>
            <pc:docMk/>
            <pc:sldMk cId="1867633207" sldId="261"/>
            <ac:picMk id="16" creationId="{711DEAA8-C473-11F3-6674-05F47B33642B}"/>
          </ac:picMkLst>
        </pc:picChg>
        <pc:picChg chg="add mod">
          <ac:chgData name="Greg Bousley" userId="117b2100-f2ad-4d53-8476-1126f1bd9f8f" providerId="ADAL" clId="{D1FA57EC-AE8D-8345-8B64-53353DE7FBFF}" dt="2024-08-20T16:56:42.296" v="1408" actId="1076"/>
          <ac:picMkLst>
            <pc:docMk/>
            <pc:sldMk cId="1867633207" sldId="261"/>
            <ac:picMk id="18" creationId="{01AC1055-13AD-328E-2B5F-648C84381689}"/>
          </ac:picMkLst>
        </pc:picChg>
      </pc:sldChg>
      <pc:sldChg chg="mod modShow">
        <pc:chgData name="Greg Bousley" userId="117b2100-f2ad-4d53-8476-1126f1bd9f8f" providerId="ADAL" clId="{D1FA57EC-AE8D-8345-8B64-53353DE7FBFF}" dt="2024-09-07T20:27:20.255" v="13216" actId="729"/>
        <pc:sldMkLst>
          <pc:docMk/>
          <pc:sldMk cId="3071848296" sldId="313"/>
        </pc:sldMkLst>
      </pc:sldChg>
      <pc:sldChg chg="modSp mod modNotesTx">
        <pc:chgData name="Greg Bousley" userId="117b2100-f2ad-4d53-8476-1126f1bd9f8f" providerId="ADAL" clId="{D1FA57EC-AE8D-8345-8B64-53353DE7FBFF}" dt="2024-09-11T05:40:03.214" v="13936" actId="20577"/>
        <pc:sldMkLst>
          <pc:docMk/>
          <pc:sldMk cId="1945226760" sldId="332"/>
        </pc:sldMkLst>
        <pc:spChg chg="mod">
          <ac:chgData name="Greg Bousley" userId="117b2100-f2ad-4d53-8476-1126f1bd9f8f" providerId="ADAL" clId="{D1FA57EC-AE8D-8345-8B64-53353DE7FBFF}" dt="2024-08-19T13:16:09.112" v="7" actId="20577"/>
          <ac:spMkLst>
            <pc:docMk/>
            <pc:sldMk cId="1945226760" sldId="332"/>
            <ac:spMk id="5" creationId="{E5D6B809-52C4-C791-06EF-7FED5781F4D5}"/>
          </ac:spMkLst>
        </pc:spChg>
        <pc:spChg chg="mod">
          <ac:chgData name="Greg Bousley" userId="117b2100-f2ad-4d53-8476-1126f1bd9f8f" providerId="ADAL" clId="{D1FA57EC-AE8D-8345-8B64-53353DE7FBFF}" dt="2024-09-11T05:36:59.113" v="13819" actId="20577"/>
          <ac:spMkLst>
            <pc:docMk/>
            <pc:sldMk cId="1945226760" sldId="332"/>
            <ac:spMk id="6" creationId="{B2E8C15B-283E-CC5E-501E-96441A6103F3}"/>
          </ac:spMkLst>
        </pc:spChg>
        <pc:spChg chg="mod">
          <ac:chgData name="Greg Bousley" userId="117b2100-f2ad-4d53-8476-1126f1bd9f8f" providerId="ADAL" clId="{D1FA57EC-AE8D-8345-8B64-53353DE7FBFF}" dt="2024-09-07T19:58:12.847" v="12036" actId="255"/>
          <ac:spMkLst>
            <pc:docMk/>
            <pc:sldMk cId="1945226760" sldId="332"/>
            <ac:spMk id="7" creationId="{7CB1002D-942C-97B0-CD94-820B5CBA9B72}"/>
          </ac:spMkLst>
        </pc:spChg>
      </pc:sldChg>
      <pc:sldChg chg="modSp mod modNotesTx">
        <pc:chgData name="Greg Bousley" userId="117b2100-f2ad-4d53-8476-1126f1bd9f8f" providerId="ADAL" clId="{D1FA57EC-AE8D-8345-8B64-53353DE7FBFF}" dt="2024-09-11T05:40:33.632" v="13941" actId="20577"/>
        <pc:sldMkLst>
          <pc:docMk/>
          <pc:sldMk cId="1537729860" sldId="367"/>
        </pc:sldMkLst>
        <pc:spChg chg="mod">
          <ac:chgData name="Greg Bousley" userId="117b2100-f2ad-4d53-8476-1126f1bd9f8f" providerId="ADAL" clId="{D1FA57EC-AE8D-8345-8B64-53353DE7FBFF}" dt="2024-09-04T14:58:43.614" v="11972" actId="20577"/>
          <ac:spMkLst>
            <pc:docMk/>
            <pc:sldMk cId="1537729860" sldId="367"/>
            <ac:spMk id="3" creationId="{A0D21DA5-9834-8953-AB00-0ABAF169A24E}"/>
          </ac:spMkLst>
        </pc:spChg>
      </pc:sldChg>
      <pc:sldChg chg="del ord">
        <pc:chgData name="Greg Bousley" userId="117b2100-f2ad-4d53-8476-1126f1bd9f8f" providerId="ADAL" clId="{D1FA57EC-AE8D-8345-8B64-53353DE7FBFF}" dt="2024-09-03T21:00:19.673" v="9219" actId="2696"/>
        <pc:sldMkLst>
          <pc:docMk/>
          <pc:sldMk cId="627986403" sldId="373"/>
        </pc:sldMkLst>
      </pc:sldChg>
      <pc:sldChg chg="modNotesTx">
        <pc:chgData name="Greg Bousley" userId="117b2100-f2ad-4d53-8476-1126f1bd9f8f" providerId="ADAL" clId="{D1FA57EC-AE8D-8345-8B64-53353DE7FBFF}" dt="2024-09-10T13:11:15.565" v="13382" actId="20577"/>
        <pc:sldMkLst>
          <pc:docMk/>
          <pc:sldMk cId="2129095300" sldId="4964"/>
        </pc:sldMkLst>
      </pc:sldChg>
      <pc:sldChg chg="addSp delSp modSp mod delAnim modAnim modNotesTx">
        <pc:chgData name="Greg Bousley" userId="117b2100-f2ad-4d53-8476-1126f1bd9f8f" providerId="ADAL" clId="{D1FA57EC-AE8D-8345-8B64-53353DE7FBFF}" dt="2024-09-10T15:06:44.542" v="13769" actId="20577"/>
        <pc:sldMkLst>
          <pc:docMk/>
          <pc:sldMk cId="200720664" sldId="4972"/>
        </pc:sldMkLst>
        <pc:spChg chg="mod">
          <ac:chgData name="Greg Bousley" userId="117b2100-f2ad-4d53-8476-1126f1bd9f8f" providerId="ADAL" clId="{D1FA57EC-AE8D-8345-8B64-53353DE7FBFF}" dt="2024-08-19T13:20:43.380" v="269" actId="20577"/>
          <ac:spMkLst>
            <pc:docMk/>
            <pc:sldMk cId="200720664" sldId="4972"/>
            <ac:spMk id="2" creationId="{B53C4C1A-96BF-BA40-07CB-374DD5E7B441}"/>
          </ac:spMkLst>
        </pc:spChg>
        <pc:spChg chg="add del mod">
          <ac:chgData name="Greg Bousley" userId="117b2100-f2ad-4d53-8476-1126f1bd9f8f" providerId="ADAL" clId="{D1FA57EC-AE8D-8345-8B64-53353DE7FBFF}" dt="2024-08-19T13:23:06.351" v="326"/>
          <ac:spMkLst>
            <pc:docMk/>
            <pc:sldMk cId="200720664" sldId="4972"/>
            <ac:spMk id="4" creationId="{1AF9C0FA-A74C-E64C-2C7E-29586DB4125D}"/>
          </ac:spMkLst>
        </pc:spChg>
        <pc:spChg chg="del">
          <ac:chgData name="Greg Bousley" userId="117b2100-f2ad-4d53-8476-1126f1bd9f8f" providerId="ADAL" clId="{D1FA57EC-AE8D-8345-8B64-53353DE7FBFF}" dt="2024-08-19T13:21:18.538" v="270" actId="478"/>
          <ac:spMkLst>
            <pc:docMk/>
            <pc:sldMk cId="200720664" sldId="4972"/>
            <ac:spMk id="5" creationId="{5E431931-B1B0-826C-7F95-A77EEC7079C0}"/>
          </ac:spMkLst>
        </pc:spChg>
        <pc:spChg chg="add mod">
          <ac:chgData name="Greg Bousley" userId="117b2100-f2ad-4d53-8476-1126f1bd9f8f" providerId="ADAL" clId="{D1FA57EC-AE8D-8345-8B64-53353DE7FBFF}" dt="2024-08-19T13:40:13.163" v="1071" actId="1076"/>
          <ac:spMkLst>
            <pc:docMk/>
            <pc:sldMk cId="200720664" sldId="4972"/>
            <ac:spMk id="6" creationId="{684C8C4E-E7BF-4DBF-4D88-C84F400602AA}"/>
          </ac:spMkLst>
        </pc:spChg>
        <pc:spChg chg="add mod">
          <ac:chgData name="Greg Bousley" userId="117b2100-f2ad-4d53-8476-1126f1bd9f8f" providerId="ADAL" clId="{D1FA57EC-AE8D-8345-8B64-53353DE7FBFF}" dt="2024-08-19T13:40:13.163" v="1071" actId="1076"/>
          <ac:spMkLst>
            <pc:docMk/>
            <pc:sldMk cId="200720664" sldId="4972"/>
            <ac:spMk id="7" creationId="{78462339-C7A9-ECA1-9B08-E105985BECD4}"/>
          </ac:spMkLst>
        </pc:spChg>
        <pc:spChg chg="add mod">
          <ac:chgData name="Greg Bousley" userId="117b2100-f2ad-4d53-8476-1126f1bd9f8f" providerId="ADAL" clId="{D1FA57EC-AE8D-8345-8B64-53353DE7FBFF}" dt="2024-08-19T13:40:13.163" v="1071" actId="1076"/>
          <ac:spMkLst>
            <pc:docMk/>
            <pc:sldMk cId="200720664" sldId="4972"/>
            <ac:spMk id="8" creationId="{A698475F-F751-588C-1E98-E0F8D3BC78D4}"/>
          </ac:spMkLst>
        </pc:spChg>
        <pc:spChg chg="add mod">
          <ac:chgData name="Greg Bousley" userId="117b2100-f2ad-4d53-8476-1126f1bd9f8f" providerId="ADAL" clId="{D1FA57EC-AE8D-8345-8B64-53353DE7FBFF}" dt="2024-08-27T14:57:26.942" v="2673" actId="20577"/>
          <ac:spMkLst>
            <pc:docMk/>
            <pc:sldMk cId="200720664" sldId="4972"/>
            <ac:spMk id="9" creationId="{6C0C4CAD-6E7C-7F6D-42BD-3BCF1364E4E1}"/>
          </ac:spMkLst>
        </pc:spChg>
        <pc:spChg chg="mod">
          <ac:chgData name="Greg Bousley" userId="117b2100-f2ad-4d53-8476-1126f1bd9f8f" providerId="ADAL" clId="{D1FA57EC-AE8D-8345-8B64-53353DE7FBFF}" dt="2024-08-19T13:23:02.482" v="324" actId="20577"/>
          <ac:spMkLst>
            <pc:docMk/>
            <pc:sldMk cId="200720664" sldId="4972"/>
            <ac:spMk id="19" creationId="{BA21489A-1E86-580C-1C72-3E04489AEA67}"/>
          </ac:spMkLst>
        </pc:spChg>
        <pc:spChg chg="add mod">
          <ac:chgData name="Greg Bousley" userId="117b2100-f2ad-4d53-8476-1126f1bd9f8f" providerId="ADAL" clId="{D1FA57EC-AE8D-8345-8B64-53353DE7FBFF}" dt="2024-08-27T14:57:29.542" v="2675" actId="20577"/>
          <ac:spMkLst>
            <pc:docMk/>
            <pc:sldMk cId="200720664" sldId="4972"/>
            <ac:spMk id="21" creationId="{1328A6D0-7FED-E888-1C72-C905289A639A}"/>
          </ac:spMkLst>
        </pc:spChg>
        <pc:spChg chg="add mod">
          <ac:chgData name="Greg Bousley" userId="117b2100-f2ad-4d53-8476-1126f1bd9f8f" providerId="ADAL" clId="{D1FA57EC-AE8D-8345-8B64-53353DE7FBFF}" dt="2024-08-19T13:42:10.455" v="1091" actId="1076"/>
          <ac:spMkLst>
            <pc:docMk/>
            <pc:sldMk cId="200720664" sldId="4972"/>
            <ac:spMk id="29" creationId="{C1D89EBD-E676-F6F3-3375-513F4FC2FEB5}"/>
          </ac:spMkLst>
        </pc:spChg>
        <pc:picChg chg="del">
          <ac:chgData name="Greg Bousley" userId="117b2100-f2ad-4d53-8476-1126f1bd9f8f" providerId="ADAL" clId="{D1FA57EC-AE8D-8345-8B64-53353DE7FBFF}" dt="2024-08-19T13:21:18.538" v="270" actId="478"/>
          <ac:picMkLst>
            <pc:docMk/>
            <pc:sldMk cId="200720664" sldId="4972"/>
            <ac:picMk id="3" creationId="{78E390BA-AB9C-5ECC-89A9-E75E0BA17821}"/>
          </ac:picMkLst>
        </pc:picChg>
        <pc:picChg chg="del">
          <ac:chgData name="Greg Bousley" userId="117b2100-f2ad-4d53-8476-1126f1bd9f8f" providerId="ADAL" clId="{D1FA57EC-AE8D-8345-8B64-53353DE7FBFF}" dt="2024-08-19T13:21:18.538" v="270" actId="478"/>
          <ac:picMkLst>
            <pc:docMk/>
            <pc:sldMk cId="200720664" sldId="4972"/>
            <ac:picMk id="10" creationId="{E1189888-8A82-C25D-A244-E3CB43BB3634}"/>
          </ac:picMkLst>
        </pc:picChg>
        <pc:picChg chg="del">
          <ac:chgData name="Greg Bousley" userId="117b2100-f2ad-4d53-8476-1126f1bd9f8f" providerId="ADAL" clId="{D1FA57EC-AE8D-8345-8B64-53353DE7FBFF}" dt="2024-08-19T13:21:18.538" v="270" actId="478"/>
          <ac:picMkLst>
            <pc:docMk/>
            <pc:sldMk cId="200720664" sldId="4972"/>
            <ac:picMk id="13" creationId="{958BC14E-2A9A-7F0B-CCAF-24431F3ECF1D}"/>
          </ac:picMkLst>
        </pc:picChg>
        <pc:picChg chg="add mod">
          <ac:chgData name="Greg Bousley" userId="117b2100-f2ad-4d53-8476-1126f1bd9f8f" providerId="ADAL" clId="{D1FA57EC-AE8D-8345-8B64-53353DE7FBFF}" dt="2024-08-19T13:40:13.163" v="1071" actId="1076"/>
          <ac:picMkLst>
            <pc:docMk/>
            <pc:sldMk cId="200720664" sldId="4972"/>
            <ac:picMk id="26" creationId="{07E94765-A254-2A9C-350E-147E2659B11E}"/>
          </ac:picMkLst>
        </pc:picChg>
        <pc:picChg chg="add mod">
          <ac:chgData name="Greg Bousley" userId="117b2100-f2ad-4d53-8476-1126f1bd9f8f" providerId="ADAL" clId="{D1FA57EC-AE8D-8345-8B64-53353DE7FBFF}" dt="2024-08-19T13:40:13.163" v="1071" actId="1076"/>
          <ac:picMkLst>
            <pc:docMk/>
            <pc:sldMk cId="200720664" sldId="4972"/>
            <ac:picMk id="27" creationId="{7E8F1778-7EE9-6423-A525-35BE697CF07F}"/>
          </ac:picMkLst>
        </pc:picChg>
        <pc:picChg chg="add mod">
          <ac:chgData name="Greg Bousley" userId="117b2100-f2ad-4d53-8476-1126f1bd9f8f" providerId="ADAL" clId="{D1FA57EC-AE8D-8345-8B64-53353DE7FBFF}" dt="2024-08-19T13:40:20.228" v="1073" actId="1076"/>
          <ac:picMkLst>
            <pc:docMk/>
            <pc:sldMk cId="200720664" sldId="4972"/>
            <ac:picMk id="1026" creationId="{4AF7AA5B-A530-9875-851E-09118A290E92}"/>
          </ac:picMkLst>
        </pc:picChg>
        <pc:cxnChg chg="add mod">
          <ac:chgData name="Greg Bousley" userId="117b2100-f2ad-4d53-8476-1126f1bd9f8f" providerId="ADAL" clId="{D1FA57EC-AE8D-8345-8B64-53353DE7FBFF}" dt="2024-08-19T13:40:13.163" v="1071" actId="1076"/>
          <ac:cxnSpMkLst>
            <pc:docMk/>
            <pc:sldMk cId="200720664" sldId="4972"/>
            <ac:cxnSpMk id="12" creationId="{95BF0D23-86E1-FE15-02D4-630DB8CDD9B1}"/>
          </ac:cxnSpMkLst>
        </pc:cxnChg>
        <pc:cxnChg chg="del">
          <ac:chgData name="Greg Bousley" userId="117b2100-f2ad-4d53-8476-1126f1bd9f8f" providerId="ADAL" clId="{D1FA57EC-AE8D-8345-8B64-53353DE7FBFF}" dt="2024-08-19T13:21:18.538" v="270" actId="478"/>
          <ac:cxnSpMkLst>
            <pc:docMk/>
            <pc:sldMk cId="200720664" sldId="4972"/>
            <ac:cxnSpMk id="15" creationId="{3D5DAFF5-B190-FDB7-7D9D-C22067BA69FA}"/>
          </ac:cxnSpMkLst>
        </pc:cxnChg>
        <pc:cxnChg chg="add mod">
          <ac:chgData name="Greg Bousley" userId="117b2100-f2ad-4d53-8476-1126f1bd9f8f" providerId="ADAL" clId="{D1FA57EC-AE8D-8345-8B64-53353DE7FBFF}" dt="2024-08-19T13:40:13.163" v="1071" actId="1076"/>
          <ac:cxnSpMkLst>
            <pc:docMk/>
            <pc:sldMk cId="200720664" sldId="4972"/>
            <ac:cxnSpMk id="16" creationId="{03A130CA-5DA4-A5F1-9454-A749DEB47433}"/>
          </ac:cxnSpMkLst>
        </pc:cxnChg>
        <pc:cxnChg chg="del">
          <ac:chgData name="Greg Bousley" userId="117b2100-f2ad-4d53-8476-1126f1bd9f8f" providerId="ADAL" clId="{D1FA57EC-AE8D-8345-8B64-53353DE7FBFF}" dt="2024-08-19T13:21:18.538" v="270" actId="478"/>
          <ac:cxnSpMkLst>
            <pc:docMk/>
            <pc:sldMk cId="200720664" sldId="4972"/>
            <ac:cxnSpMk id="17" creationId="{950AFA18-CF18-9CAA-BE4B-24B848B60234}"/>
          </ac:cxnSpMkLst>
        </pc:cxnChg>
        <pc:cxnChg chg="add mod">
          <ac:chgData name="Greg Bousley" userId="117b2100-f2ad-4d53-8476-1126f1bd9f8f" providerId="ADAL" clId="{D1FA57EC-AE8D-8345-8B64-53353DE7FBFF}" dt="2024-08-19T13:40:13.163" v="1071" actId="1076"/>
          <ac:cxnSpMkLst>
            <pc:docMk/>
            <pc:sldMk cId="200720664" sldId="4972"/>
            <ac:cxnSpMk id="20" creationId="{04A3FD05-49D9-1C49-670B-FB0167422F58}"/>
          </ac:cxnSpMkLst>
        </pc:cxnChg>
        <pc:cxnChg chg="add mod">
          <ac:chgData name="Greg Bousley" userId="117b2100-f2ad-4d53-8476-1126f1bd9f8f" providerId="ADAL" clId="{D1FA57EC-AE8D-8345-8B64-53353DE7FBFF}" dt="2024-08-19T13:40:13.163" v="1071" actId="1076"/>
          <ac:cxnSpMkLst>
            <pc:docMk/>
            <pc:sldMk cId="200720664" sldId="4972"/>
            <ac:cxnSpMk id="23" creationId="{BA296414-BA13-9556-CB07-5E9DCAE77E98}"/>
          </ac:cxnSpMkLst>
        </pc:cxnChg>
      </pc:sldChg>
      <pc:sldChg chg="addSp delSp modSp mod addAnim delAnim modAnim modNotesTx">
        <pc:chgData name="Greg Bousley" userId="117b2100-f2ad-4d53-8476-1126f1bd9f8f" providerId="ADAL" clId="{D1FA57EC-AE8D-8345-8B64-53353DE7FBFF}" dt="2024-09-04T12:17:27.516" v="10452" actId="208"/>
        <pc:sldMkLst>
          <pc:docMk/>
          <pc:sldMk cId="1955940788" sldId="4973"/>
        </pc:sldMkLst>
        <pc:spChg chg="mod">
          <ac:chgData name="Greg Bousley" userId="117b2100-f2ad-4d53-8476-1126f1bd9f8f" providerId="ADAL" clId="{D1FA57EC-AE8D-8345-8B64-53353DE7FBFF}" dt="2024-08-20T16:58:52.320" v="1452" actId="20577"/>
          <ac:spMkLst>
            <pc:docMk/>
            <pc:sldMk cId="1955940788" sldId="4973"/>
            <ac:spMk id="2" creationId="{00000000-0000-0000-0000-000000000000}"/>
          </ac:spMkLst>
        </pc:spChg>
        <pc:spChg chg="add del mod">
          <ac:chgData name="Greg Bousley" userId="117b2100-f2ad-4d53-8476-1126f1bd9f8f" providerId="ADAL" clId="{D1FA57EC-AE8D-8345-8B64-53353DE7FBFF}" dt="2024-09-04T00:39:52.848" v="9532" actId="20577"/>
          <ac:spMkLst>
            <pc:docMk/>
            <pc:sldMk cId="1955940788" sldId="4973"/>
            <ac:spMk id="3" creationId="{39FB4EA4-DB0E-E087-35ED-2B8678150BCE}"/>
          </ac:spMkLst>
        </pc:spChg>
        <pc:spChg chg="add del mod">
          <ac:chgData name="Greg Bousley" userId="117b2100-f2ad-4d53-8476-1126f1bd9f8f" providerId="ADAL" clId="{D1FA57EC-AE8D-8345-8B64-53353DE7FBFF}" dt="2024-08-20T18:15:23.524" v="1715" actId="478"/>
          <ac:spMkLst>
            <pc:docMk/>
            <pc:sldMk cId="1955940788" sldId="4973"/>
            <ac:spMk id="4" creationId="{4E92CD36-0142-0E4B-9A2A-B89D01C53B21}"/>
          </ac:spMkLst>
        </pc:spChg>
        <pc:spChg chg="add mod">
          <ac:chgData name="Greg Bousley" userId="117b2100-f2ad-4d53-8476-1126f1bd9f8f" providerId="ADAL" clId="{D1FA57EC-AE8D-8345-8B64-53353DE7FBFF}" dt="2024-09-04T00:32:53.460" v="9439" actId="1076"/>
          <ac:spMkLst>
            <pc:docMk/>
            <pc:sldMk cId="1955940788" sldId="4973"/>
            <ac:spMk id="4" creationId="{B1BEEA74-C43F-F284-0B8E-B3B1C29D0C4F}"/>
          </ac:spMkLst>
        </pc:spChg>
        <pc:spChg chg="add mod">
          <ac:chgData name="Greg Bousley" userId="117b2100-f2ad-4d53-8476-1126f1bd9f8f" providerId="ADAL" clId="{D1FA57EC-AE8D-8345-8B64-53353DE7FBFF}" dt="2024-09-04T00:56:05.899" v="10274" actId="1076"/>
          <ac:spMkLst>
            <pc:docMk/>
            <pc:sldMk cId="1955940788" sldId="4973"/>
            <ac:spMk id="5" creationId="{3D574F86-D959-02B1-64DC-CF872628F507}"/>
          </ac:spMkLst>
        </pc:spChg>
        <pc:spChg chg="add mod">
          <ac:chgData name="Greg Bousley" userId="117b2100-f2ad-4d53-8476-1126f1bd9f8f" providerId="ADAL" clId="{D1FA57EC-AE8D-8345-8B64-53353DE7FBFF}" dt="2024-09-04T00:32:53.460" v="9439" actId="1076"/>
          <ac:spMkLst>
            <pc:docMk/>
            <pc:sldMk cId="1955940788" sldId="4973"/>
            <ac:spMk id="6" creationId="{E76FC37A-EEC2-584F-6281-9BB99FA84AF4}"/>
          </ac:spMkLst>
        </pc:spChg>
        <pc:spChg chg="add mod">
          <ac:chgData name="Greg Bousley" userId="117b2100-f2ad-4d53-8476-1126f1bd9f8f" providerId="ADAL" clId="{D1FA57EC-AE8D-8345-8B64-53353DE7FBFF}" dt="2024-09-04T00:33:44.386" v="9451" actId="108"/>
          <ac:spMkLst>
            <pc:docMk/>
            <pc:sldMk cId="1955940788" sldId="4973"/>
            <ac:spMk id="8" creationId="{832B668F-ABBD-25C6-79F8-952B7AD8A8FB}"/>
          </ac:spMkLst>
        </pc:spChg>
        <pc:spChg chg="add del mod">
          <ac:chgData name="Greg Bousley" userId="117b2100-f2ad-4d53-8476-1126f1bd9f8f" providerId="ADAL" clId="{D1FA57EC-AE8D-8345-8B64-53353DE7FBFF}" dt="2024-09-04T00:49:12.168" v="10107" actId="478"/>
          <ac:spMkLst>
            <pc:docMk/>
            <pc:sldMk cId="1955940788" sldId="4973"/>
            <ac:spMk id="9" creationId="{20D28CF9-8320-5B2E-B751-4E7224E7EEDB}"/>
          </ac:spMkLst>
        </pc:spChg>
        <pc:spChg chg="add mod">
          <ac:chgData name="Greg Bousley" userId="117b2100-f2ad-4d53-8476-1126f1bd9f8f" providerId="ADAL" clId="{D1FA57EC-AE8D-8345-8B64-53353DE7FBFF}" dt="2024-09-04T00:34:20.050" v="9457" actId="14100"/>
          <ac:spMkLst>
            <pc:docMk/>
            <pc:sldMk cId="1955940788" sldId="4973"/>
            <ac:spMk id="10" creationId="{92D5B7CF-E1B9-35F9-F61D-EF70453795C9}"/>
          </ac:spMkLst>
        </pc:spChg>
        <pc:spChg chg="add del mod">
          <ac:chgData name="Greg Bousley" userId="117b2100-f2ad-4d53-8476-1126f1bd9f8f" providerId="ADAL" clId="{D1FA57EC-AE8D-8345-8B64-53353DE7FBFF}" dt="2024-08-20T18:15:23.524" v="1715" actId="478"/>
          <ac:spMkLst>
            <pc:docMk/>
            <pc:sldMk cId="1955940788" sldId="4973"/>
            <ac:spMk id="10" creationId="{B6062EA3-00EE-7EB6-CD38-649BDEBF3514}"/>
          </ac:spMkLst>
        </pc:spChg>
        <pc:spChg chg="add mod">
          <ac:chgData name="Greg Bousley" userId="117b2100-f2ad-4d53-8476-1126f1bd9f8f" providerId="ADAL" clId="{D1FA57EC-AE8D-8345-8B64-53353DE7FBFF}" dt="2024-09-04T00:34:21.855" v="9458" actId="1076"/>
          <ac:spMkLst>
            <pc:docMk/>
            <pc:sldMk cId="1955940788" sldId="4973"/>
            <ac:spMk id="11" creationId="{EF9C32C3-4327-4EDA-5B0E-A8EB039F0AE3}"/>
          </ac:spMkLst>
        </pc:spChg>
        <pc:spChg chg="add mod">
          <ac:chgData name="Greg Bousley" userId="117b2100-f2ad-4d53-8476-1126f1bd9f8f" providerId="ADAL" clId="{D1FA57EC-AE8D-8345-8B64-53353DE7FBFF}" dt="2024-09-04T00:32:44.162" v="9437" actId="1076"/>
          <ac:spMkLst>
            <pc:docMk/>
            <pc:sldMk cId="1955940788" sldId="4973"/>
            <ac:spMk id="12" creationId="{9210E80D-FB7E-CDED-1685-F3CE3F860EA8}"/>
          </ac:spMkLst>
        </pc:spChg>
        <pc:spChg chg="add del mod">
          <ac:chgData name="Greg Bousley" userId="117b2100-f2ad-4d53-8476-1126f1bd9f8f" providerId="ADAL" clId="{D1FA57EC-AE8D-8345-8B64-53353DE7FBFF}" dt="2024-09-03T21:52:17.600" v="9352" actId="478"/>
          <ac:spMkLst>
            <pc:docMk/>
            <pc:sldMk cId="1955940788" sldId="4973"/>
            <ac:spMk id="13" creationId="{9403EB25-FC45-08D9-1294-5E57DCDD035D}"/>
          </ac:spMkLst>
        </pc:spChg>
        <pc:spChg chg="add mod">
          <ac:chgData name="Greg Bousley" userId="117b2100-f2ad-4d53-8476-1126f1bd9f8f" providerId="ADAL" clId="{D1FA57EC-AE8D-8345-8B64-53353DE7FBFF}" dt="2024-09-04T00:32:44.162" v="9437" actId="1076"/>
          <ac:spMkLst>
            <pc:docMk/>
            <pc:sldMk cId="1955940788" sldId="4973"/>
            <ac:spMk id="14" creationId="{6BBC9342-3F85-C6F9-EB69-733CA3B78D4A}"/>
          </ac:spMkLst>
        </pc:spChg>
        <pc:spChg chg="add del">
          <ac:chgData name="Greg Bousley" userId="117b2100-f2ad-4d53-8476-1126f1bd9f8f" providerId="ADAL" clId="{D1FA57EC-AE8D-8345-8B64-53353DE7FBFF}" dt="2024-08-20T16:59:20.309" v="1460" actId="478"/>
          <ac:spMkLst>
            <pc:docMk/>
            <pc:sldMk cId="1955940788" sldId="4973"/>
            <ac:spMk id="14" creationId="{7D9A4CD0-B6BE-CEA8-A0A2-EA8DE6FCC0C4}"/>
          </ac:spMkLst>
        </pc:spChg>
        <pc:spChg chg="add del mod">
          <ac:chgData name="Greg Bousley" userId="117b2100-f2ad-4d53-8476-1126f1bd9f8f" providerId="ADAL" clId="{D1FA57EC-AE8D-8345-8B64-53353DE7FBFF}" dt="2024-09-04T00:54:21.548" v="10255" actId="478"/>
          <ac:spMkLst>
            <pc:docMk/>
            <pc:sldMk cId="1955940788" sldId="4973"/>
            <ac:spMk id="58" creationId="{415D0E72-1E28-2C0A-1110-AFBA74CDFF65}"/>
          </ac:spMkLst>
        </pc:spChg>
        <pc:spChg chg="add mod">
          <ac:chgData name="Greg Bousley" userId="117b2100-f2ad-4d53-8476-1126f1bd9f8f" providerId="ADAL" clId="{D1FA57EC-AE8D-8345-8B64-53353DE7FBFF}" dt="2024-09-04T00:55:20.109" v="10269" actId="113"/>
          <ac:spMkLst>
            <pc:docMk/>
            <pc:sldMk cId="1955940788" sldId="4973"/>
            <ac:spMk id="59" creationId="{A0950B85-34DD-15E5-9454-DCDEE180DCE9}"/>
          </ac:spMkLst>
        </pc:spChg>
        <pc:spChg chg="add mod">
          <ac:chgData name="Greg Bousley" userId="117b2100-f2ad-4d53-8476-1126f1bd9f8f" providerId="ADAL" clId="{D1FA57EC-AE8D-8345-8B64-53353DE7FBFF}" dt="2024-09-04T00:55:50.858" v="10271" actId="1076"/>
          <ac:spMkLst>
            <pc:docMk/>
            <pc:sldMk cId="1955940788" sldId="4973"/>
            <ac:spMk id="60" creationId="{02CA1F46-B47B-7B8D-ADCD-A8FED68A86C8}"/>
          </ac:spMkLst>
        </pc:spChg>
        <pc:spChg chg="add mod">
          <ac:chgData name="Greg Bousley" userId="117b2100-f2ad-4d53-8476-1126f1bd9f8f" providerId="ADAL" clId="{D1FA57EC-AE8D-8345-8B64-53353DE7FBFF}" dt="2024-09-04T00:55:56.573" v="10272" actId="1076"/>
          <ac:spMkLst>
            <pc:docMk/>
            <pc:sldMk cId="1955940788" sldId="4973"/>
            <ac:spMk id="61" creationId="{4D6322E2-B1FF-349E-A35A-7A1EB33A0DB7}"/>
          </ac:spMkLst>
        </pc:spChg>
        <pc:spChg chg="add mod">
          <ac:chgData name="Greg Bousley" userId="117b2100-f2ad-4d53-8476-1126f1bd9f8f" providerId="ADAL" clId="{D1FA57EC-AE8D-8345-8B64-53353DE7FBFF}" dt="2024-09-04T00:54:30.095" v="10257" actId="1076"/>
          <ac:spMkLst>
            <pc:docMk/>
            <pc:sldMk cId="1955940788" sldId="4973"/>
            <ac:spMk id="62" creationId="{66884AAA-F62F-79C3-7FC0-EE04E470CFCE}"/>
          </ac:spMkLst>
        </pc:spChg>
        <pc:spChg chg="add mod">
          <ac:chgData name="Greg Bousley" userId="117b2100-f2ad-4d53-8476-1126f1bd9f8f" providerId="ADAL" clId="{D1FA57EC-AE8D-8345-8B64-53353DE7FBFF}" dt="2024-09-04T00:55:39.698" v="10270" actId="1076"/>
          <ac:spMkLst>
            <pc:docMk/>
            <pc:sldMk cId="1955940788" sldId="4973"/>
            <ac:spMk id="63" creationId="{23549074-F584-DB19-800A-AE9E759723B6}"/>
          </ac:spMkLst>
        </pc:spChg>
        <pc:picChg chg="add del">
          <ac:chgData name="Greg Bousley" userId="117b2100-f2ad-4d53-8476-1126f1bd9f8f" providerId="ADAL" clId="{D1FA57EC-AE8D-8345-8B64-53353DE7FBFF}" dt="2024-08-20T16:59:20.309" v="1460" actId="478"/>
          <ac:picMkLst>
            <pc:docMk/>
            <pc:sldMk cId="1955940788" sldId="4973"/>
            <ac:picMk id="6" creationId="{1FE1396E-8172-3F4C-CA21-A9F02137902C}"/>
          </ac:picMkLst>
        </pc:picChg>
        <pc:picChg chg="add del">
          <ac:chgData name="Greg Bousley" userId="117b2100-f2ad-4d53-8476-1126f1bd9f8f" providerId="ADAL" clId="{D1FA57EC-AE8D-8345-8B64-53353DE7FBFF}" dt="2024-08-20T16:59:20.309" v="1460" actId="478"/>
          <ac:picMkLst>
            <pc:docMk/>
            <pc:sldMk cId="1955940788" sldId="4973"/>
            <ac:picMk id="13" creationId="{4595FB7D-DE39-E996-BCA1-512002112388}"/>
          </ac:picMkLst>
        </pc:picChg>
        <pc:picChg chg="add mod">
          <ac:chgData name="Greg Bousley" userId="117b2100-f2ad-4d53-8476-1126f1bd9f8f" providerId="ADAL" clId="{D1FA57EC-AE8D-8345-8B64-53353DE7FBFF}" dt="2024-09-04T12:11:29.123" v="10437" actId="1076"/>
          <ac:picMkLst>
            <pc:docMk/>
            <pc:sldMk cId="1955940788" sldId="4973"/>
            <ac:picMk id="2048" creationId="{D7BCE771-72AD-CCAA-5ED7-8CFF1276BB6D}"/>
          </ac:picMkLst>
        </pc:picChg>
        <pc:picChg chg="add mod">
          <ac:chgData name="Greg Bousley" userId="117b2100-f2ad-4d53-8476-1126f1bd9f8f" providerId="ADAL" clId="{D1FA57EC-AE8D-8345-8B64-53353DE7FBFF}" dt="2024-08-20T16:59:15.325" v="1458" actId="14100"/>
          <ac:picMkLst>
            <pc:docMk/>
            <pc:sldMk cId="1955940788" sldId="4973"/>
            <ac:picMk id="2050" creationId="{5BB1DFBD-4611-8F44-38D3-35D56071F3DE}"/>
          </ac:picMkLst>
        </pc:picChg>
        <pc:picChg chg="add del mod">
          <ac:chgData name="Greg Bousley" userId="117b2100-f2ad-4d53-8476-1126f1bd9f8f" providerId="ADAL" clId="{D1FA57EC-AE8D-8345-8B64-53353DE7FBFF}" dt="2024-09-03T21:48:33.988" v="9294" actId="478"/>
          <ac:picMkLst>
            <pc:docMk/>
            <pc:sldMk cId="1955940788" sldId="4973"/>
            <ac:picMk id="2052" creationId="{2387C83D-4B30-D170-D601-60BF17D2429E}"/>
          </ac:picMkLst>
        </pc:picChg>
        <pc:cxnChg chg="add mod">
          <ac:chgData name="Greg Bousley" userId="117b2100-f2ad-4d53-8476-1126f1bd9f8f" providerId="ADAL" clId="{D1FA57EC-AE8D-8345-8B64-53353DE7FBFF}" dt="2024-09-04T12:17:27.516" v="10452" actId="208"/>
          <ac:cxnSpMkLst>
            <pc:docMk/>
            <pc:sldMk cId="1955940788" sldId="4973"/>
            <ac:cxnSpMk id="16" creationId="{D0E8B315-ECEC-26EC-FBC3-1224494E951F}"/>
          </ac:cxnSpMkLst>
        </pc:cxnChg>
        <pc:cxnChg chg="add del mod">
          <ac:chgData name="Greg Bousley" userId="117b2100-f2ad-4d53-8476-1126f1bd9f8f" providerId="ADAL" clId="{D1FA57EC-AE8D-8345-8B64-53353DE7FBFF}" dt="2024-09-04T00:32:13.821" v="9430" actId="478"/>
          <ac:cxnSpMkLst>
            <pc:docMk/>
            <pc:sldMk cId="1955940788" sldId="4973"/>
            <ac:cxnSpMk id="20" creationId="{57609AB6-2ACC-5D37-386C-CBA25776EC87}"/>
          </ac:cxnSpMkLst>
        </pc:cxnChg>
        <pc:cxnChg chg="add del mod">
          <ac:chgData name="Greg Bousley" userId="117b2100-f2ad-4d53-8476-1126f1bd9f8f" providerId="ADAL" clId="{D1FA57EC-AE8D-8345-8B64-53353DE7FBFF}" dt="2024-09-04T00:31:35.466" v="9418" actId="478"/>
          <ac:cxnSpMkLst>
            <pc:docMk/>
            <pc:sldMk cId="1955940788" sldId="4973"/>
            <ac:cxnSpMk id="23" creationId="{112DB0AB-0AB2-74A7-D7A1-C673972151C2}"/>
          </ac:cxnSpMkLst>
        </pc:cxnChg>
        <pc:cxnChg chg="add mod">
          <ac:chgData name="Greg Bousley" userId="117b2100-f2ad-4d53-8476-1126f1bd9f8f" providerId="ADAL" clId="{D1FA57EC-AE8D-8345-8B64-53353DE7FBFF}" dt="2024-09-04T12:17:27.516" v="10452" actId="208"/>
          <ac:cxnSpMkLst>
            <pc:docMk/>
            <pc:sldMk cId="1955940788" sldId="4973"/>
            <ac:cxnSpMk id="25" creationId="{D59D6E9E-01D2-EC0D-C046-2B0730486D3B}"/>
          </ac:cxnSpMkLst>
        </pc:cxnChg>
        <pc:cxnChg chg="add del mod">
          <ac:chgData name="Greg Bousley" userId="117b2100-f2ad-4d53-8476-1126f1bd9f8f" providerId="ADAL" clId="{D1FA57EC-AE8D-8345-8B64-53353DE7FBFF}" dt="2024-09-04T00:33:02.523" v="9444" actId="478"/>
          <ac:cxnSpMkLst>
            <pc:docMk/>
            <pc:sldMk cId="1955940788" sldId="4973"/>
            <ac:cxnSpMk id="41" creationId="{A44DC4F8-5D33-8083-4AA6-93D16935B7A9}"/>
          </ac:cxnSpMkLst>
        </pc:cxnChg>
        <pc:cxnChg chg="add mod">
          <ac:chgData name="Greg Bousley" userId="117b2100-f2ad-4d53-8476-1126f1bd9f8f" providerId="ADAL" clId="{D1FA57EC-AE8D-8345-8B64-53353DE7FBFF}" dt="2024-09-04T12:17:27.516" v="10452" actId="208"/>
          <ac:cxnSpMkLst>
            <pc:docMk/>
            <pc:sldMk cId="1955940788" sldId="4973"/>
            <ac:cxnSpMk id="45" creationId="{5EDA08E4-8CEC-39E7-0589-9EE7BC60B8A3}"/>
          </ac:cxnSpMkLst>
        </pc:cxnChg>
        <pc:cxnChg chg="add mod">
          <ac:chgData name="Greg Bousley" userId="117b2100-f2ad-4d53-8476-1126f1bd9f8f" providerId="ADAL" clId="{D1FA57EC-AE8D-8345-8B64-53353DE7FBFF}" dt="2024-09-04T12:17:27.516" v="10452" actId="208"/>
          <ac:cxnSpMkLst>
            <pc:docMk/>
            <pc:sldMk cId="1955940788" sldId="4973"/>
            <ac:cxnSpMk id="47" creationId="{7D3575A7-B7C2-AB3B-DBD6-7A82C4062AEF}"/>
          </ac:cxnSpMkLst>
        </pc:cxnChg>
      </pc:sldChg>
      <pc:sldChg chg="addSp delSp modSp mod ord modAnim modNotesTx">
        <pc:chgData name="Greg Bousley" userId="117b2100-f2ad-4d53-8476-1126f1bd9f8f" providerId="ADAL" clId="{D1FA57EC-AE8D-8345-8B64-53353DE7FBFF}" dt="2024-09-04T00:40:14.491" v="9534" actId="20578"/>
        <pc:sldMkLst>
          <pc:docMk/>
          <pc:sldMk cId="1950605268" sldId="4974"/>
        </pc:sldMkLst>
        <pc:spChg chg="mod">
          <ac:chgData name="Greg Bousley" userId="117b2100-f2ad-4d53-8476-1126f1bd9f8f" providerId="ADAL" clId="{D1FA57EC-AE8D-8345-8B64-53353DE7FBFF}" dt="2024-08-27T21:43:12.211" v="2703" actId="20577"/>
          <ac:spMkLst>
            <pc:docMk/>
            <pc:sldMk cId="1950605268" sldId="4974"/>
            <ac:spMk id="2" creationId="{00000000-0000-0000-0000-000000000000}"/>
          </ac:spMkLst>
        </pc:spChg>
        <pc:spChg chg="add mod">
          <ac:chgData name="Greg Bousley" userId="117b2100-f2ad-4d53-8476-1126f1bd9f8f" providerId="ADAL" clId="{D1FA57EC-AE8D-8345-8B64-53353DE7FBFF}" dt="2024-08-27T21:58:52.655" v="3160" actId="1076"/>
          <ac:spMkLst>
            <pc:docMk/>
            <pc:sldMk cId="1950605268" sldId="4974"/>
            <ac:spMk id="3" creationId="{4DBCE736-37AD-73FF-3B5E-B6F8C007E48A}"/>
          </ac:spMkLst>
        </pc:spChg>
        <pc:spChg chg="add mod">
          <ac:chgData name="Greg Bousley" userId="117b2100-f2ad-4d53-8476-1126f1bd9f8f" providerId="ADAL" clId="{D1FA57EC-AE8D-8345-8B64-53353DE7FBFF}" dt="2024-08-27T21:58:33.413" v="3156" actId="14100"/>
          <ac:spMkLst>
            <pc:docMk/>
            <pc:sldMk cId="1950605268" sldId="4974"/>
            <ac:spMk id="4" creationId="{DBA59DAF-8EA8-566D-F8DF-E629F6CE8424}"/>
          </ac:spMkLst>
        </pc:spChg>
        <pc:spChg chg="del">
          <ac:chgData name="Greg Bousley" userId="117b2100-f2ad-4d53-8476-1126f1bd9f8f" providerId="ADAL" clId="{D1FA57EC-AE8D-8345-8B64-53353DE7FBFF}" dt="2024-08-27T21:43:30.879" v="2704" actId="478"/>
          <ac:spMkLst>
            <pc:docMk/>
            <pc:sldMk cId="1950605268" sldId="4974"/>
            <ac:spMk id="5" creationId="{411CC9FF-D519-3A8C-00E8-ECB8D7D1B123}"/>
          </ac:spMkLst>
        </pc:spChg>
        <pc:spChg chg="add mod">
          <ac:chgData name="Greg Bousley" userId="117b2100-f2ad-4d53-8476-1126f1bd9f8f" providerId="ADAL" clId="{D1FA57EC-AE8D-8345-8B64-53353DE7FBFF}" dt="2024-08-28T14:54:57.168" v="3756" actId="1076"/>
          <ac:spMkLst>
            <pc:docMk/>
            <pc:sldMk cId="1950605268" sldId="4974"/>
            <ac:spMk id="7" creationId="{8D57CE7D-C8D7-A0D6-7CEF-04B02C3D371E}"/>
          </ac:spMkLst>
        </pc:spChg>
        <pc:spChg chg="del">
          <ac:chgData name="Greg Bousley" userId="117b2100-f2ad-4d53-8476-1126f1bd9f8f" providerId="ADAL" clId="{D1FA57EC-AE8D-8345-8B64-53353DE7FBFF}" dt="2024-08-27T21:43:30.879" v="2704" actId="478"/>
          <ac:spMkLst>
            <pc:docMk/>
            <pc:sldMk cId="1950605268" sldId="4974"/>
            <ac:spMk id="8" creationId="{DC6D6316-581A-28DD-B694-F3D415BA3749}"/>
          </ac:spMkLst>
        </pc:spChg>
        <pc:spChg chg="add mod">
          <ac:chgData name="Greg Bousley" userId="117b2100-f2ad-4d53-8476-1126f1bd9f8f" providerId="ADAL" clId="{D1FA57EC-AE8D-8345-8B64-53353DE7FBFF}" dt="2024-08-28T14:54:57.168" v="3756" actId="1076"/>
          <ac:spMkLst>
            <pc:docMk/>
            <pc:sldMk cId="1950605268" sldId="4974"/>
            <ac:spMk id="9" creationId="{9A21549A-E5B6-D1FB-E3AD-D393E9D7325D}"/>
          </ac:spMkLst>
        </pc:spChg>
        <pc:spChg chg="add mod">
          <ac:chgData name="Greg Bousley" userId="117b2100-f2ad-4d53-8476-1126f1bd9f8f" providerId="ADAL" clId="{D1FA57EC-AE8D-8345-8B64-53353DE7FBFF}" dt="2024-08-27T22:07:20.637" v="3196" actId="255"/>
          <ac:spMkLst>
            <pc:docMk/>
            <pc:sldMk cId="1950605268" sldId="4974"/>
            <ac:spMk id="10" creationId="{F669947A-410C-F57E-AE84-67B9F4EDA0A8}"/>
          </ac:spMkLst>
        </pc:spChg>
        <pc:spChg chg="add mod">
          <ac:chgData name="Greg Bousley" userId="117b2100-f2ad-4d53-8476-1126f1bd9f8f" providerId="ADAL" clId="{D1FA57EC-AE8D-8345-8B64-53353DE7FBFF}" dt="2024-08-27T22:07:30.983" v="3207" actId="1076"/>
          <ac:spMkLst>
            <pc:docMk/>
            <pc:sldMk cId="1950605268" sldId="4974"/>
            <ac:spMk id="11" creationId="{DAE48F24-BEB1-0B6F-7B91-C5CBDF00523C}"/>
          </ac:spMkLst>
        </pc:spChg>
        <pc:spChg chg="add mod">
          <ac:chgData name="Greg Bousley" userId="117b2100-f2ad-4d53-8476-1126f1bd9f8f" providerId="ADAL" clId="{D1FA57EC-AE8D-8345-8B64-53353DE7FBFF}" dt="2024-08-27T22:07:35.784" v="3209" actId="1076"/>
          <ac:spMkLst>
            <pc:docMk/>
            <pc:sldMk cId="1950605268" sldId="4974"/>
            <ac:spMk id="12" creationId="{9AFE51BD-8BB5-CBD0-5C60-A5103D8D4030}"/>
          </ac:spMkLst>
        </pc:spChg>
        <pc:spChg chg="add mod">
          <ac:chgData name="Greg Bousley" userId="117b2100-f2ad-4d53-8476-1126f1bd9f8f" providerId="ADAL" clId="{D1FA57EC-AE8D-8345-8B64-53353DE7FBFF}" dt="2024-08-27T22:07:36.311" v="3210"/>
          <ac:spMkLst>
            <pc:docMk/>
            <pc:sldMk cId="1950605268" sldId="4974"/>
            <ac:spMk id="13" creationId="{EDAE85AA-A1ED-6C4C-F48A-76898BF9F205}"/>
          </ac:spMkLst>
        </pc:spChg>
        <pc:spChg chg="del">
          <ac:chgData name="Greg Bousley" userId="117b2100-f2ad-4d53-8476-1126f1bd9f8f" providerId="ADAL" clId="{D1FA57EC-AE8D-8345-8B64-53353DE7FBFF}" dt="2024-08-27T21:43:30.879" v="2704" actId="478"/>
          <ac:spMkLst>
            <pc:docMk/>
            <pc:sldMk cId="1950605268" sldId="4974"/>
            <ac:spMk id="16" creationId="{8FD78BA2-29AC-B6D5-B7F9-0BC733A13987}"/>
          </ac:spMkLst>
        </pc:spChg>
        <pc:spChg chg="del">
          <ac:chgData name="Greg Bousley" userId="117b2100-f2ad-4d53-8476-1126f1bd9f8f" providerId="ADAL" clId="{D1FA57EC-AE8D-8345-8B64-53353DE7FBFF}" dt="2024-08-27T21:43:30.879" v="2704" actId="478"/>
          <ac:spMkLst>
            <pc:docMk/>
            <pc:sldMk cId="1950605268" sldId="4974"/>
            <ac:spMk id="19" creationId="{3693C9E5-9725-5839-5D1C-5970448B87AF}"/>
          </ac:spMkLst>
        </pc:spChg>
        <pc:spChg chg="del">
          <ac:chgData name="Greg Bousley" userId="117b2100-f2ad-4d53-8476-1126f1bd9f8f" providerId="ADAL" clId="{D1FA57EC-AE8D-8345-8B64-53353DE7FBFF}" dt="2024-08-27T21:43:30.879" v="2704" actId="478"/>
          <ac:spMkLst>
            <pc:docMk/>
            <pc:sldMk cId="1950605268" sldId="4974"/>
            <ac:spMk id="20" creationId="{EA89818F-DF07-6CBD-CDDE-93BA959CD211}"/>
          </ac:spMkLst>
        </pc:spChg>
        <pc:spChg chg="del">
          <ac:chgData name="Greg Bousley" userId="117b2100-f2ad-4d53-8476-1126f1bd9f8f" providerId="ADAL" clId="{D1FA57EC-AE8D-8345-8B64-53353DE7FBFF}" dt="2024-08-27T21:43:30.879" v="2704" actId="478"/>
          <ac:spMkLst>
            <pc:docMk/>
            <pc:sldMk cId="1950605268" sldId="4974"/>
            <ac:spMk id="21" creationId="{8A211299-31EB-B06D-A994-8F7D38E7A780}"/>
          </ac:spMkLst>
        </pc:spChg>
        <pc:spChg chg="del">
          <ac:chgData name="Greg Bousley" userId="117b2100-f2ad-4d53-8476-1126f1bd9f8f" providerId="ADAL" clId="{D1FA57EC-AE8D-8345-8B64-53353DE7FBFF}" dt="2024-08-27T21:43:30.879" v="2704" actId="478"/>
          <ac:spMkLst>
            <pc:docMk/>
            <pc:sldMk cId="1950605268" sldId="4974"/>
            <ac:spMk id="22" creationId="{3F40AD42-27BC-E498-9A8B-EF428781DCAD}"/>
          </ac:spMkLst>
        </pc:spChg>
        <pc:spChg chg="del">
          <ac:chgData name="Greg Bousley" userId="117b2100-f2ad-4d53-8476-1126f1bd9f8f" providerId="ADAL" clId="{D1FA57EC-AE8D-8345-8B64-53353DE7FBFF}" dt="2024-08-27T21:43:30.879" v="2704" actId="478"/>
          <ac:spMkLst>
            <pc:docMk/>
            <pc:sldMk cId="1950605268" sldId="4974"/>
            <ac:spMk id="28" creationId="{8ADE25C0-09AA-2D25-6578-475243FABD4F}"/>
          </ac:spMkLst>
        </pc:spChg>
        <pc:spChg chg="add mod">
          <ac:chgData name="Greg Bousley" userId="117b2100-f2ad-4d53-8476-1126f1bd9f8f" providerId="ADAL" clId="{D1FA57EC-AE8D-8345-8B64-53353DE7FBFF}" dt="2024-08-28T14:37:39.232" v="3710" actId="1076"/>
          <ac:spMkLst>
            <pc:docMk/>
            <pc:sldMk cId="1950605268" sldId="4974"/>
            <ac:spMk id="30" creationId="{48AD5138-587A-A190-BDB3-600CB4FCA2A1}"/>
          </ac:spMkLst>
        </pc:spChg>
        <pc:spChg chg="add mod">
          <ac:chgData name="Greg Bousley" userId="117b2100-f2ad-4d53-8476-1126f1bd9f8f" providerId="ADAL" clId="{D1FA57EC-AE8D-8345-8B64-53353DE7FBFF}" dt="2024-08-28T14:37:39.232" v="3710" actId="1076"/>
          <ac:spMkLst>
            <pc:docMk/>
            <pc:sldMk cId="1950605268" sldId="4974"/>
            <ac:spMk id="32" creationId="{3159EE1F-5F90-0766-9A89-F003DFD5A966}"/>
          </ac:spMkLst>
        </pc:spChg>
        <pc:spChg chg="del">
          <ac:chgData name="Greg Bousley" userId="117b2100-f2ad-4d53-8476-1126f1bd9f8f" providerId="ADAL" clId="{D1FA57EC-AE8D-8345-8B64-53353DE7FBFF}" dt="2024-08-27T21:43:30.879" v="2704" actId="478"/>
          <ac:spMkLst>
            <pc:docMk/>
            <pc:sldMk cId="1950605268" sldId="4974"/>
            <ac:spMk id="33" creationId="{909E26B8-6996-825D-97F2-712CFFD2EC21}"/>
          </ac:spMkLst>
        </pc:spChg>
        <pc:spChg chg="add mod">
          <ac:chgData name="Greg Bousley" userId="117b2100-f2ad-4d53-8476-1126f1bd9f8f" providerId="ADAL" clId="{D1FA57EC-AE8D-8345-8B64-53353DE7FBFF}" dt="2024-08-28T14:37:39.232" v="3710" actId="1076"/>
          <ac:spMkLst>
            <pc:docMk/>
            <pc:sldMk cId="1950605268" sldId="4974"/>
            <ac:spMk id="34" creationId="{EE53B161-6906-C34B-1BB7-E2092C4703A2}"/>
          </ac:spMkLst>
        </pc:spChg>
        <pc:spChg chg="add mod">
          <ac:chgData name="Greg Bousley" userId="117b2100-f2ad-4d53-8476-1126f1bd9f8f" providerId="ADAL" clId="{D1FA57EC-AE8D-8345-8B64-53353DE7FBFF}" dt="2024-08-28T14:37:39.232" v="3710" actId="1076"/>
          <ac:spMkLst>
            <pc:docMk/>
            <pc:sldMk cId="1950605268" sldId="4974"/>
            <ac:spMk id="35" creationId="{D2A4D9B2-5E23-B247-C1BE-6544C8812844}"/>
          </ac:spMkLst>
        </pc:spChg>
        <pc:spChg chg="add mod">
          <ac:chgData name="Greg Bousley" userId="117b2100-f2ad-4d53-8476-1126f1bd9f8f" providerId="ADAL" clId="{D1FA57EC-AE8D-8345-8B64-53353DE7FBFF}" dt="2024-08-28T14:37:39.232" v="3710" actId="1076"/>
          <ac:spMkLst>
            <pc:docMk/>
            <pc:sldMk cId="1950605268" sldId="4974"/>
            <ac:spMk id="39" creationId="{6CAE2E8B-FAD5-3403-3B8D-921B2B48FDD0}"/>
          </ac:spMkLst>
        </pc:spChg>
        <pc:picChg chg="del">
          <ac:chgData name="Greg Bousley" userId="117b2100-f2ad-4d53-8476-1126f1bd9f8f" providerId="ADAL" clId="{D1FA57EC-AE8D-8345-8B64-53353DE7FBFF}" dt="2024-08-27T21:43:30.879" v="2704" actId="478"/>
          <ac:picMkLst>
            <pc:docMk/>
            <pc:sldMk cId="1950605268" sldId="4974"/>
            <ac:picMk id="6" creationId="{F37252B4-73D5-3577-54C2-79E93BE058AB}"/>
          </ac:picMkLst>
        </pc:picChg>
        <pc:picChg chg="del">
          <ac:chgData name="Greg Bousley" userId="117b2100-f2ad-4d53-8476-1126f1bd9f8f" providerId="ADAL" clId="{D1FA57EC-AE8D-8345-8B64-53353DE7FBFF}" dt="2024-08-27T21:43:30.879" v="2704" actId="478"/>
          <ac:picMkLst>
            <pc:docMk/>
            <pc:sldMk cId="1950605268" sldId="4974"/>
            <ac:picMk id="18" creationId="{F17673FC-C0D7-7320-98D6-482546018BEB}"/>
          </ac:picMkLst>
        </pc:picChg>
        <pc:picChg chg="del">
          <ac:chgData name="Greg Bousley" userId="117b2100-f2ad-4d53-8476-1126f1bd9f8f" providerId="ADAL" clId="{D1FA57EC-AE8D-8345-8B64-53353DE7FBFF}" dt="2024-08-27T21:43:30.879" v="2704" actId="478"/>
          <ac:picMkLst>
            <pc:docMk/>
            <pc:sldMk cId="1950605268" sldId="4974"/>
            <ac:picMk id="25" creationId="{606B4D4E-D132-9953-D3C4-DF6C8BD58A8A}"/>
          </ac:picMkLst>
        </pc:picChg>
        <pc:picChg chg="del">
          <ac:chgData name="Greg Bousley" userId="117b2100-f2ad-4d53-8476-1126f1bd9f8f" providerId="ADAL" clId="{D1FA57EC-AE8D-8345-8B64-53353DE7FBFF}" dt="2024-08-27T21:43:30.879" v="2704" actId="478"/>
          <ac:picMkLst>
            <pc:docMk/>
            <pc:sldMk cId="1950605268" sldId="4974"/>
            <ac:picMk id="1032" creationId="{B973730B-89A7-3872-EB52-402C8FEEE12C}"/>
          </ac:picMkLst>
        </pc:picChg>
        <pc:cxnChg chg="del">
          <ac:chgData name="Greg Bousley" userId="117b2100-f2ad-4d53-8476-1126f1bd9f8f" providerId="ADAL" clId="{D1FA57EC-AE8D-8345-8B64-53353DE7FBFF}" dt="2024-08-27T21:43:30.879" v="2704" actId="478"/>
          <ac:cxnSpMkLst>
            <pc:docMk/>
            <pc:sldMk cId="1950605268" sldId="4974"/>
            <ac:cxnSpMk id="14" creationId="{A28EAC14-0210-A48D-B7B3-B78361DC4A88}"/>
          </ac:cxnSpMkLst>
        </pc:cxnChg>
        <pc:cxnChg chg="add">
          <ac:chgData name="Greg Bousley" userId="117b2100-f2ad-4d53-8476-1126f1bd9f8f" providerId="ADAL" clId="{D1FA57EC-AE8D-8345-8B64-53353DE7FBFF}" dt="2024-08-27T22:07:43.958" v="3211" actId="11529"/>
          <ac:cxnSpMkLst>
            <pc:docMk/>
            <pc:sldMk cId="1950605268" sldId="4974"/>
            <ac:cxnSpMk id="17" creationId="{F1518F1A-A6F4-4739-3E07-88433B5436EC}"/>
          </ac:cxnSpMkLst>
        </pc:cxnChg>
        <pc:cxnChg chg="add">
          <ac:chgData name="Greg Bousley" userId="117b2100-f2ad-4d53-8476-1126f1bd9f8f" providerId="ADAL" clId="{D1FA57EC-AE8D-8345-8B64-53353DE7FBFF}" dt="2024-08-27T22:07:57.699" v="3212" actId="11529"/>
          <ac:cxnSpMkLst>
            <pc:docMk/>
            <pc:sldMk cId="1950605268" sldId="4974"/>
            <ac:cxnSpMk id="24" creationId="{D5F8A62C-8FF5-9437-0B73-7A47F70B4658}"/>
          </ac:cxnSpMkLst>
        </pc:cxnChg>
        <pc:cxnChg chg="del">
          <ac:chgData name="Greg Bousley" userId="117b2100-f2ad-4d53-8476-1126f1bd9f8f" providerId="ADAL" clId="{D1FA57EC-AE8D-8345-8B64-53353DE7FBFF}" dt="2024-08-27T21:43:30.879" v="2704" actId="478"/>
          <ac:cxnSpMkLst>
            <pc:docMk/>
            <pc:sldMk cId="1950605268" sldId="4974"/>
            <ac:cxnSpMk id="27" creationId="{B2555B29-13F6-F9C0-0841-3FE99A4A3167}"/>
          </ac:cxnSpMkLst>
        </pc:cxnChg>
        <pc:cxnChg chg="add">
          <ac:chgData name="Greg Bousley" userId="117b2100-f2ad-4d53-8476-1126f1bd9f8f" providerId="ADAL" clId="{D1FA57EC-AE8D-8345-8B64-53353DE7FBFF}" dt="2024-08-27T22:08:05.506" v="3213" actId="11529"/>
          <ac:cxnSpMkLst>
            <pc:docMk/>
            <pc:sldMk cId="1950605268" sldId="4974"/>
            <ac:cxnSpMk id="29" creationId="{4E20FEB4-AB16-6445-657D-BEC8BBD03F96}"/>
          </ac:cxnSpMkLst>
        </pc:cxnChg>
        <pc:cxnChg chg="del">
          <ac:chgData name="Greg Bousley" userId="117b2100-f2ad-4d53-8476-1126f1bd9f8f" providerId="ADAL" clId="{D1FA57EC-AE8D-8345-8B64-53353DE7FBFF}" dt="2024-08-27T21:43:30.879" v="2704" actId="478"/>
          <ac:cxnSpMkLst>
            <pc:docMk/>
            <pc:sldMk cId="1950605268" sldId="4974"/>
            <ac:cxnSpMk id="31" creationId="{B0CA59B1-D784-AB56-229D-F89D65E9064E}"/>
          </ac:cxnSpMkLst>
        </pc:cxnChg>
        <pc:cxnChg chg="add del mod">
          <ac:chgData name="Greg Bousley" userId="117b2100-f2ad-4d53-8476-1126f1bd9f8f" providerId="ADAL" clId="{D1FA57EC-AE8D-8345-8B64-53353DE7FBFF}" dt="2024-08-27T22:08:22.544" v="3217" actId="478"/>
          <ac:cxnSpMkLst>
            <pc:docMk/>
            <pc:sldMk cId="1950605268" sldId="4974"/>
            <ac:cxnSpMk id="36" creationId="{8245051A-726A-33ED-F2DF-CD319710DF27}"/>
          </ac:cxnSpMkLst>
        </pc:cxnChg>
        <pc:cxnChg chg="add del mod">
          <ac:chgData name="Greg Bousley" userId="117b2100-f2ad-4d53-8476-1126f1bd9f8f" providerId="ADAL" clId="{D1FA57EC-AE8D-8345-8B64-53353DE7FBFF}" dt="2024-08-27T22:08:21.982" v="3216" actId="478"/>
          <ac:cxnSpMkLst>
            <pc:docMk/>
            <pc:sldMk cId="1950605268" sldId="4974"/>
            <ac:cxnSpMk id="37" creationId="{81BAABC7-099D-D1D5-F89A-C5780D8268D0}"/>
          </ac:cxnSpMkLst>
        </pc:cxnChg>
        <pc:cxnChg chg="add del mod">
          <ac:chgData name="Greg Bousley" userId="117b2100-f2ad-4d53-8476-1126f1bd9f8f" providerId="ADAL" clId="{D1FA57EC-AE8D-8345-8B64-53353DE7FBFF}" dt="2024-08-27T22:08:23.689" v="3218" actId="478"/>
          <ac:cxnSpMkLst>
            <pc:docMk/>
            <pc:sldMk cId="1950605268" sldId="4974"/>
            <ac:cxnSpMk id="38" creationId="{526EFD84-D1C2-53B8-6901-F23E2497F825}"/>
          </ac:cxnSpMkLst>
        </pc:cxnChg>
        <pc:cxnChg chg="del">
          <ac:chgData name="Greg Bousley" userId="117b2100-f2ad-4d53-8476-1126f1bd9f8f" providerId="ADAL" clId="{D1FA57EC-AE8D-8345-8B64-53353DE7FBFF}" dt="2024-08-27T21:43:30.879" v="2704" actId="478"/>
          <ac:cxnSpMkLst>
            <pc:docMk/>
            <pc:sldMk cId="1950605268" sldId="4974"/>
            <ac:cxnSpMk id="40" creationId="{DDAA7C5E-C186-23AA-547B-C42ED048129C}"/>
          </ac:cxnSpMkLst>
        </pc:cxnChg>
        <pc:cxnChg chg="add mod">
          <ac:chgData name="Greg Bousley" userId="117b2100-f2ad-4d53-8476-1126f1bd9f8f" providerId="ADAL" clId="{D1FA57EC-AE8D-8345-8B64-53353DE7FBFF}" dt="2024-08-28T14:37:39.232" v="3710" actId="1076"/>
          <ac:cxnSpMkLst>
            <pc:docMk/>
            <pc:sldMk cId="1950605268" sldId="4974"/>
            <ac:cxnSpMk id="42" creationId="{A62BDA15-4342-067A-18DC-876A01EA6C59}"/>
          </ac:cxnSpMkLst>
        </pc:cxnChg>
        <pc:cxnChg chg="add mod">
          <ac:chgData name="Greg Bousley" userId="117b2100-f2ad-4d53-8476-1126f1bd9f8f" providerId="ADAL" clId="{D1FA57EC-AE8D-8345-8B64-53353DE7FBFF}" dt="2024-08-28T14:37:39.232" v="3710" actId="1076"/>
          <ac:cxnSpMkLst>
            <pc:docMk/>
            <pc:sldMk cId="1950605268" sldId="4974"/>
            <ac:cxnSpMk id="44" creationId="{39A3A898-ECA5-60C1-01A6-A4123DF183ED}"/>
          </ac:cxnSpMkLst>
        </pc:cxnChg>
        <pc:cxnChg chg="add mod">
          <ac:chgData name="Greg Bousley" userId="117b2100-f2ad-4d53-8476-1126f1bd9f8f" providerId="ADAL" clId="{D1FA57EC-AE8D-8345-8B64-53353DE7FBFF}" dt="2024-08-28T14:37:39.232" v="3710" actId="1076"/>
          <ac:cxnSpMkLst>
            <pc:docMk/>
            <pc:sldMk cId="1950605268" sldId="4974"/>
            <ac:cxnSpMk id="46" creationId="{286E344D-62DB-13AD-E96B-172A0CE791AD}"/>
          </ac:cxnSpMkLst>
        </pc:cxnChg>
        <pc:cxnChg chg="add mod">
          <ac:chgData name="Greg Bousley" userId="117b2100-f2ad-4d53-8476-1126f1bd9f8f" providerId="ADAL" clId="{D1FA57EC-AE8D-8345-8B64-53353DE7FBFF}" dt="2024-08-28T14:37:39.232" v="3710" actId="1076"/>
          <ac:cxnSpMkLst>
            <pc:docMk/>
            <pc:sldMk cId="1950605268" sldId="4974"/>
            <ac:cxnSpMk id="48" creationId="{254E7779-2E36-9104-6BA2-9A6810FDDE09}"/>
          </ac:cxnSpMkLst>
        </pc:cxnChg>
      </pc:sldChg>
      <pc:sldChg chg="addSp delSp modSp add mod delAnim modAnim modShow modNotesTx">
        <pc:chgData name="Greg Bousley" userId="117b2100-f2ad-4d53-8476-1126f1bd9f8f" providerId="ADAL" clId="{D1FA57EC-AE8D-8345-8B64-53353DE7FBFF}" dt="2024-08-29T11:57:20.261" v="4380" actId="729"/>
        <pc:sldMkLst>
          <pc:docMk/>
          <pc:sldMk cId="1359702401" sldId="4975"/>
        </pc:sldMkLst>
        <pc:spChg chg="mod">
          <ac:chgData name="Greg Bousley" userId="117b2100-f2ad-4d53-8476-1126f1bd9f8f" providerId="ADAL" clId="{D1FA57EC-AE8D-8345-8B64-53353DE7FBFF}" dt="2024-08-21T12:51:15.624" v="2275" actId="20577"/>
          <ac:spMkLst>
            <pc:docMk/>
            <pc:sldMk cId="1359702401" sldId="4975"/>
            <ac:spMk id="2" creationId="{00000000-0000-0000-0000-000000000000}"/>
          </ac:spMkLst>
        </pc:spChg>
        <pc:spChg chg="del mod">
          <ac:chgData name="Greg Bousley" userId="117b2100-f2ad-4d53-8476-1126f1bd9f8f" providerId="ADAL" clId="{D1FA57EC-AE8D-8345-8B64-53353DE7FBFF}" dt="2024-08-21T12:52:37.376" v="2277" actId="478"/>
          <ac:spMkLst>
            <pc:docMk/>
            <pc:sldMk cId="1359702401" sldId="4975"/>
            <ac:spMk id="3" creationId="{39FB4EA4-DB0E-E087-35ED-2B8678150BCE}"/>
          </ac:spMkLst>
        </pc:spChg>
        <pc:spChg chg="add mod">
          <ac:chgData name="Greg Bousley" userId="117b2100-f2ad-4d53-8476-1126f1bd9f8f" providerId="ADAL" clId="{D1FA57EC-AE8D-8345-8B64-53353DE7FBFF}" dt="2024-08-21T12:54:09.768" v="2299" actId="208"/>
          <ac:spMkLst>
            <pc:docMk/>
            <pc:sldMk cId="1359702401" sldId="4975"/>
            <ac:spMk id="4" creationId="{FD98E978-CAA5-AC8D-5A68-C1B89CC263BA}"/>
          </ac:spMkLst>
        </pc:spChg>
        <pc:spChg chg="del mod">
          <ac:chgData name="Greg Bousley" userId="117b2100-f2ad-4d53-8476-1126f1bd9f8f" providerId="ADAL" clId="{D1FA57EC-AE8D-8345-8B64-53353DE7FBFF}" dt="2024-08-21T12:52:37.376" v="2277" actId="478"/>
          <ac:spMkLst>
            <pc:docMk/>
            <pc:sldMk cId="1359702401" sldId="4975"/>
            <ac:spMk id="5" creationId="{3D574F86-D959-02B1-64DC-CF872628F507}"/>
          </ac:spMkLst>
        </pc:spChg>
        <pc:spChg chg="add mod">
          <ac:chgData name="Greg Bousley" userId="117b2100-f2ad-4d53-8476-1126f1bd9f8f" providerId="ADAL" clId="{D1FA57EC-AE8D-8345-8B64-53353DE7FBFF}" dt="2024-08-21T12:54:27.466" v="2302" actId="14100"/>
          <ac:spMkLst>
            <pc:docMk/>
            <pc:sldMk cId="1359702401" sldId="4975"/>
            <ac:spMk id="6" creationId="{0919E675-0399-C90E-932E-9588A2706C62}"/>
          </ac:spMkLst>
        </pc:spChg>
        <pc:spChg chg="add mod">
          <ac:chgData name="Greg Bousley" userId="117b2100-f2ad-4d53-8476-1126f1bd9f8f" providerId="ADAL" clId="{D1FA57EC-AE8D-8345-8B64-53353DE7FBFF}" dt="2024-08-21T12:54:55.378" v="2328" actId="1035"/>
          <ac:spMkLst>
            <pc:docMk/>
            <pc:sldMk cId="1359702401" sldId="4975"/>
            <ac:spMk id="8" creationId="{9E073ED3-0A2B-0FF3-CB42-53A459B1F749}"/>
          </ac:spMkLst>
        </pc:spChg>
        <pc:spChg chg="del mod">
          <ac:chgData name="Greg Bousley" userId="117b2100-f2ad-4d53-8476-1126f1bd9f8f" providerId="ADAL" clId="{D1FA57EC-AE8D-8345-8B64-53353DE7FBFF}" dt="2024-08-21T12:52:37.376" v="2277" actId="478"/>
          <ac:spMkLst>
            <pc:docMk/>
            <pc:sldMk cId="1359702401" sldId="4975"/>
            <ac:spMk id="9" creationId="{20D28CF9-8320-5B2E-B751-4E7224E7EEDB}"/>
          </ac:spMkLst>
        </pc:spChg>
        <pc:spChg chg="add mod">
          <ac:chgData name="Greg Bousley" userId="117b2100-f2ad-4d53-8476-1126f1bd9f8f" providerId="ADAL" clId="{D1FA57EC-AE8D-8345-8B64-53353DE7FBFF}" dt="2024-08-21T12:55:13.768" v="2336" actId="1036"/>
          <ac:spMkLst>
            <pc:docMk/>
            <pc:sldMk cId="1359702401" sldId="4975"/>
            <ac:spMk id="10" creationId="{78401AE1-4415-7669-E9C1-810B6DA4F48B}"/>
          </ac:spMkLst>
        </pc:spChg>
        <pc:spChg chg="add mod">
          <ac:chgData name="Greg Bousley" userId="117b2100-f2ad-4d53-8476-1126f1bd9f8f" providerId="ADAL" clId="{D1FA57EC-AE8D-8345-8B64-53353DE7FBFF}" dt="2024-08-21T12:55:28.330" v="2342" actId="1035"/>
          <ac:spMkLst>
            <pc:docMk/>
            <pc:sldMk cId="1359702401" sldId="4975"/>
            <ac:spMk id="11" creationId="{823F9CDB-F3CC-27A6-C8F5-A17DB37516A9}"/>
          </ac:spMkLst>
        </pc:spChg>
        <pc:picChg chg="del">
          <ac:chgData name="Greg Bousley" userId="117b2100-f2ad-4d53-8476-1126f1bd9f8f" providerId="ADAL" clId="{D1FA57EC-AE8D-8345-8B64-53353DE7FBFF}" dt="2024-08-20T18:23:22.361" v="2261" actId="478"/>
          <ac:picMkLst>
            <pc:docMk/>
            <pc:sldMk cId="1359702401" sldId="4975"/>
            <ac:picMk id="2052" creationId="{2387C83D-4B30-D170-D601-60BF17D2429E}"/>
          </ac:picMkLst>
        </pc:picChg>
        <pc:picChg chg="add mod">
          <ac:chgData name="Greg Bousley" userId="117b2100-f2ad-4d53-8476-1126f1bd9f8f" providerId="ADAL" clId="{D1FA57EC-AE8D-8345-8B64-53353DE7FBFF}" dt="2024-08-21T12:52:43.756" v="2279" actId="1076"/>
          <ac:picMkLst>
            <pc:docMk/>
            <pc:sldMk cId="1359702401" sldId="4975"/>
            <ac:picMk id="4098" creationId="{1244AC40-7CA4-6130-4A5E-CA7A84C46CB4}"/>
          </ac:picMkLst>
        </pc:picChg>
      </pc:sldChg>
      <pc:sldChg chg="addSp delSp modSp add mod modAnim modNotesTx">
        <pc:chgData name="Greg Bousley" userId="117b2100-f2ad-4d53-8476-1126f1bd9f8f" providerId="ADAL" clId="{D1FA57EC-AE8D-8345-8B64-53353DE7FBFF}" dt="2024-09-04T12:42:29.732" v="11299"/>
        <pc:sldMkLst>
          <pc:docMk/>
          <pc:sldMk cId="2901551540" sldId="4976"/>
        </pc:sldMkLst>
        <pc:spChg chg="del mod">
          <ac:chgData name="Greg Bousley" userId="117b2100-f2ad-4d53-8476-1126f1bd9f8f" providerId="ADAL" clId="{D1FA57EC-AE8D-8345-8B64-53353DE7FBFF}" dt="2024-09-04T12:25:54.345" v="10522" actId="478"/>
          <ac:spMkLst>
            <pc:docMk/>
            <pc:sldMk cId="2901551540" sldId="4976"/>
            <ac:spMk id="3" creationId="{39FB4EA4-DB0E-E087-35ED-2B8678150BCE}"/>
          </ac:spMkLst>
        </pc:spChg>
        <pc:spChg chg="del mod">
          <ac:chgData name="Greg Bousley" userId="117b2100-f2ad-4d53-8476-1126f1bd9f8f" providerId="ADAL" clId="{D1FA57EC-AE8D-8345-8B64-53353DE7FBFF}" dt="2024-09-04T12:25:54.345" v="10522" actId="478"/>
          <ac:spMkLst>
            <pc:docMk/>
            <pc:sldMk cId="2901551540" sldId="4976"/>
            <ac:spMk id="5" creationId="{3D574F86-D959-02B1-64DC-CF872628F507}"/>
          </ac:spMkLst>
        </pc:spChg>
        <pc:spChg chg="add mod">
          <ac:chgData name="Greg Bousley" userId="117b2100-f2ad-4d53-8476-1126f1bd9f8f" providerId="ADAL" clId="{D1FA57EC-AE8D-8345-8B64-53353DE7FBFF}" dt="2024-09-04T12:17:46.266" v="10457" actId="1076"/>
          <ac:spMkLst>
            <pc:docMk/>
            <pc:sldMk cId="2901551540" sldId="4976"/>
            <ac:spMk id="8" creationId="{F6FC1B51-8D13-79BB-494C-9FF37EE846F1}"/>
          </ac:spMkLst>
        </pc:spChg>
        <pc:spChg chg="del mod">
          <ac:chgData name="Greg Bousley" userId="117b2100-f2ad-4d53-8476-1126f1bd9f8f" providerId="ADAL" clId="{D1FA57EC-AE8D-8345-8B64-53353DE7FBFF}" dt="2024-09-04T12:25:54.345" v="10522" actId="478"/>
          <ac:spMkLst>
            <pc:docMk/>
            <pc:sldMk cId="2901551540" sldId="4976"/>
            <ac:spMk id="9" creationId="{20D28CF9-8320-5B2E-B751-4E7224E7EEDB}"/>
          </ac:spMkLst>
        </pc:spChg>
        <pc:spChg chg="add del mod">
          <ac:chgData name="Greg Bousley" userId="117b2100-f2ad-4d53-8476-1126f1bd9f8f" providerId="ADAL" clId="{D1FA57EC-AE8D-8345-8B64-53353DE7FBFF}" dt="2024-09-04T12:18:58.007" v="10473" actId="478"/>
          <ac:spMkLst>
            <pc:docMk/>
            <pc:sldMk cId="2901551540" sldId="4976"/>
            <ac:spMk id="10" creationId="{B3D97144-6AE2-A922-6468-403BA8F8DD49}"/>
          </ac:spMkLst>
        </pc:spChg>
        <pc:spChg chg="add mod">
          <ac:chgData name="Greg Bousley" userId="117b2100-f2ad-4d53-8476-1126f1bd9f8f" providerId="ADAL" clId="{D1FA57EC-AE8D-8345-8B64-53353DE7FBFF}" dt="2024-09-04T12:18:34.016" v="10471" actId="1076"/>
          <ac:spMkLst>
            <pc:docMk/>
            <pc:sldMk cId="2901551540" sldId="4976"/>
            <ac:spMk id="11" creationId="{2575413A-9063-6B28-B8D8-D96BC9B49976}"/>
          </ac:spMkLst>
        </pc:spChg>
        <pc:spChg chg="add del mod">
          <ac:chgData name="Greg Bousley" userId="117b2100-f2ad-4d53-8476-1126f1bd9f8f" providerId="ADAL" clId="{D1FA57EC-AE8D-8345-8B64-53353DE7FBFF}" dt="2024-09-04T12:18:58.960" v="10474" actId="478"/>
          <ac:spMkLst>
            <pc:docMk/>
            <pc:sldMk cId="2901551540" sldId="4976"/>
            <ac:spMk id="12" creationId="{01760320-3F63-0E13-80DF-958B8AFF5948}"/>
          </ac:spMkLst>
        </pc:spChg>
        <pc:spChg chg="add mod">
          <ac:chgData name="Greg Bousley" userId="117b2100-f2ad-4d53-8476-1126f1bd9f8f" providerId="ADAL" clId="{D1FA57EC-AE8D-8345-8B64-53353DE7FBFF}" dt="2024-09-04T12:19:28.663" v="10487" actId="1076"/>
          <ac:spMkLst>
            <pc:docMk/>
            <pc:sldMk cId="2901551540" sldId="4976"/>
            <ac:spMk id="13" creationId="{66C3978B-3DEC-0E57-A912-3B99A2DBFE57}"/>
          </ac:spMkLst>
        </pc:spChg>
        <pc:spChg chg="add mod">
          <ac:chgData name="Greg Bousley" userId="117b2100-f2ad-4d53-8476-1126f1bd9f8f" providerId="ADAL" clId="{D1FA57EC-AE8D-8345-8B64-53353DE7FBFF}" dt="2024-09-04T12:18:34.016" v="10471" actId="1076"/>
          <ac:spMkLst>
            <pc:docMk/>
            <pc:sldMk cId="2901551540" sldId="4976"/>
            <ac:spMk id="14" creationId="{D639ACDB-037A-C6B7-F42E-19C958D51D0F}"/>
          </ac:spMkLst>
        </pc:spChg>
        <pc:spChg chg="add mod">
          <ac:chgData name="Greg Bousley" userId="117b2100-f2ad-4d53-8476-1126f1bd9f8f" providerId="ADAL" clId="{D1FA57EC-AE8D-8345-8B64-53353DE7FBFF}" dt="2024-09-04T12:18:34.016" v="10471" actId="1076"/>
          <ac:spMkLst>
            <pc:docMk/>
            <pc:sldMk cId="2901551540" sldId="4976"/>
            <ac:spMk id="15" creationId="{C20F3101-F751-A153-A045-C8078C0BBAFE}"/>
          </ac:spMkLst>
        </pc:spChg>
        <pc:spChg chg="add mod">
          <ac:chgData name="Greg Bousley" userId="117b2100-f2ad-4d53-8476-1126f1bd9f8f" providerId="ADAL" clId="{D1FA57EC-AE8D-8345-8B64-53353DE7FBFF}" dt="2024-09-04T12:19:25.209" v="10486" actId="1076"/>
          <ac:spMkLst>
            <pc:docMk/>
            <pc:sldMk cId="2901551540" sldId="4976"/>
            <ac:spMk id="21" creationId="{5FE5D5C7-A3BC-299F-31CD-A311287EF78F}"/>
          </ac:spMkLst>
        </pc:spChg>
        <pc:spChg chg="add mod">
          <ac:chgData name="Greg Bousley" userId="117b2100-f2ad-4d53-8476-1126f1bd9f8f" providerId="ADAL" clId="{D1FA57EC-AE8D-8345-8B64-53353DE7FBFF}" dt="2024-09-04T12:19:36.169" v="10493" actId="20577"/>
          <ac:spMkLst>
            <pc:docMk/>
            <pc:sldMk cId="2901551540" sldId="4976"/>
            <ac:spMk id="22" creationId="{91337BF4-1E3D-1B12-FB2B-8A9E37AC860E}"/>
          </ac:spMkLst>
        </pc:spChg>
        <pc:spChg chg="add mod">
          <ac:chgData name="Greg Bousley" userId="117b2100-f2ad-4d53-8476-1126f1bd9f8f" providerId="ADAL" clId="{D1FA57EC-AE8D-8345-8B64-53353DE7FBFF}" dt="2024-09-04T12:19:45.611" v="10504" actId="1076"/>
          <ac:spMkLst>
            <pc:docMk/>
            <pc:sldMk cId="2901551540" sldId="4976"/>
            <ac:spMk id="23" creationId="{B6E838C2-3465-AFAD-19DD-E691F6EAA966}"/>
          </ac:spMkLst>
        </pc:spChg>
        <pc:spChg chg="add mod">
          <ac:chgData name="Greg Bousley" userId="117b2100-f2ad-4d53-8476-1126f1bd9f8f" providerId="ADAL" clId="{D1FA57EC-AE8D-8345-8B64-53353DE7FBFF}" dt="2024-09-04T12:26:27.710" v="10539" actId="14100"/>
          <ac:spMkLst>
            <pc:docMk/>
            <pc:sldMk cId="2901551540" sldId="4976"/>
            <ac:spMk id="45" creationId="{E4B1B7E3-0800-B0B4-284F-10647317BBD9}"/>
          </ac:spMkLst>
        </pc:spChg>
        <pc:spChg chg="add mod">
          <ac:chgData name="Greg Bousley" userId="117b2100-f2ad-4d53-8476-1126f1bd9f8f" providerId="ADAL" clId="{D1FA57EC-AE8D-8345-8B64-53353DE7FBFF}" dt="2024-09-04T12:26:36.068" v="10559" actId="20577"/>
          <ac:spMkLst>
            <pc:docMk/>
            <pc:sldMk cId="2901551540" sldId="4976"/>
            <ac:spMk id="46" creationId="{80730252-551E-F3A9-9DBF-3C5793B697E2}"/>
          </ac:spMkLst>
        </pc:spChg>
        <pc:spChg chg="add mod">
          <ac:chgData name="Greg Bousley" userId="117b2100-f2ad-4d53-8476-1126f1bd9f8f" providerId="ADAL" clId="{D1FA57EC-AE8D-8345-8B64-53353DE7FBFF}" dt="2024-09-04T12:26:53.185" v="10590" actId="20577"/>
          <ac:spMkLst>
            <pc:docMk/>
            <pc:sldMk cId="2901551540" sldId="4976"/>
            <ac:spMk id="47" creationId="{45F9D9AF-74B5-24E2-D031-C47DBB034A9D}"/>
          </ac:spMkLst>
        </pc:spChg>
        <pc:spChg chg="add mod">
          <ac:chgData name="Greg Bousley" userId="117b2100-f2ad-4d53-8476-1126f1bd9f8f" providerId="ADAL" clId="{D1FA57EC-AE8D-8345-8B64-53353DE7FBFF}" dt="2024-09-04T12:34:51.678" v="10862" actId="20577"/>
          <ac:spMkLst>
            <pc:docMk/>
            <pc:sldMk cId="2901551540" sldId="4976"/>
            <ac:spMk id="48" creationId="{975D7EEC-4D79-6459-3E0C-ADF6F2B6684C}"/>
          </ac:spMkLst>
        </pc:spChg>
        <pc:spChg chg="add mod">
          <ac:chgData name="Greg Bousley" userId="117b2100-f2ad-4d53-8476-1126f1bd9f8f" providerId="ADAL" clId="{D1FA57EC-AE8D-8345-8B64-53353DE7FBFF}" dt="2024-09-04T12:34:56.732" v="10875" actId="20577"/>
          <ac:spMkLst>
            <pc:docMk/>
            <pc:sldMk cId="2901551540" sldId="4976"/>
            <ac:spMk id="49" creationId="{B1FD3E7A-73E6-3202-73FF-C561D5B99529}"/>
          </ac:spMkLst>
        </pc:spChg>
        <pc:spChg chg="add mod">
          <ac:chgData name="Greg Bousley" userId="117b2100-f2ad-4d53-8476-1126f1bd9f8f" providerId="ADAL" clId="{D1FA57EC-AE8D-8345-8B64-53353DE7FBFF}" dt="2024-09-04T12:35:11.223" v="10883" actId="20577"/>
          <ac:spMkLst>
            <pc:docMk/>
            <pc:sldMk cId="2901551540" sldId="4976"/>
            <ac:spMk id="50" creationId="{98C331E0-5F73-EAF5-44B9-834777EF2D8E}"/>
          </ac:spMkLst>
        </pc:spChg>
        <pc:spChg chg="add mod">
          <ac:chgData name="Greg Bousley" userId="117b2100-f2ad-4d53-8476-1126f1bd9f8f" providerId="ADAL" clId="{D1FA57EC-AE8D-8345-8B64-53353DE7FBFF}" dt="2024-09-04T12:35:21.730" v="10895" actId="20577"/>
          <ac:spMkLst>
            <pc:docMk/>
            <pc:sldMk cId="2901551540" sldId="4976"/>
            <ac:spMk id="51" creationId="{0349ACBD-6237-C3B7-8434-A1AE840834A1}"/>
          </ac:spMkLst>
        </pc:spChg>
        <pc:spChg chg="add mod">
          <ac:chgData name="Greg Bousley" userId="117b2100-f2ad-4d53-8476-1126f1bd9f8f" providerId="ADAL" clId="{D1FA57EC-AE8D-8345-8B64-53353DE7FBFF}" dt="2024-09-04T12:35:46.738" v="10944" actId="14100"/>
          <ac:spMkLst>
            <pc:docMk/>
            <pc:sldMk cId="2901551540" sldId="4976"/>
            <ac:spMk id="52" creationId="{2A5B0E9B-736D-404D-E6EB-3D0D629B8AA9}"/>
          </ac:spMkLst>
        </pc:spChg>
        <pc:spChg chg="add mod">
          <ac:chgData name="Greg Bousley" userId="117b2100-f2ad-4d53-8476-1126f1bd9f8f" providerId="ADAL" clId="{D1FA57EC-AE8D-8345-8B64-53353DE7FBFF}" dt="2024-09-04T12:36:04.583" v="10955" actId="20577"/>
          <ac:spMkLst>
            <pc:docMk/>
            <pc:sldMk cId="2901551540" sldId="4976"/>
            <ac:spMk id="53" creationId="{98F283B3-8D29-3A03-5F6B-6478B8A72CA9}"/>
          </ac:spMkLst>
        </pc:spChg>
        <pc:spChg chg="add mod">
          <ac:chgData name="Greg Bousley" userId="117b2100-f2ad-4d53-8476-1126f1bd9f8f" providerId="ADAL" clId="{D1FA57EC-AE8D-8345-8B64-53353DE7FBFF}" dt="2024-09-04T12:36:16.097" v="10975" actId="20577"/>
          <ac:spMkLst>
            <pc:docMk/>
            <pc:sldMk cId="2901551540" sldId="4976"/>
            <ac:spMk id="54" creationId="{736CD45D-B08F-8964-5798-286E44EA37E8}"/>
          </ac:spMkLst>
        </pc:spChg>
        <pc:picChg chg="add del mod">
          <ac:chgData name="Greg Bousley" userId="117b2100-f2ad-4d53-8476-1126f1bd9f8f" providerId="ADAL" clId="{D1FA57EC-AE8D-8345-8B64-53353DE7FBFF}" dt="2024-09-04T12:09:40.477" v="10430" actId="478"/>
          <ac:picMkLst>
            <pc:docMk/>
            <pc:sldMk cId="2901551540" sldId="4976"/>
            <ac:picMk id="4" creationId="{05DC5E7B-C581-6B46-2767-63C291E1B376}"/>
          </ac:picMkLst>
        </pc:picChg>
        <pc:picChg chg="add del mod">
          <ac:chgData name="Greg Bousley" userId="117b2100-f2ad-4d53-8476-1126f1bd9f8f" providerId="ADAL" clId="{D1FA57EC-AE8D-8345-8B64-53353DE7FBFF}" dt="2024-09-04T12:16:33.629" v="10445" actId="478"/>
          <ac:picMkLst>
            <pc:docMk/>
            <pc:sldMk cId="2901551540" sldId="4976"/>
            <ac:picMk id="6" creationId="{27DFB533-8089-EA13-4632-E5F3A9AE96CC}"/>
          </ac:picMkLst>
        </pc:picChg>
        <pc:picChg chg="add mod">
          <ac:chgData name="Greg Bousley" userId="117b2100-f2ad-4d53-8476-1126f1bd9f8f" providerId="ADAL" clId="{D1FA57EC-AE8D-8345-8B64-53353DE7FBFF}" dt="2024-09-04T12:18:41.345" v="10472" actId="1076"/>
          <ac:picMkLst>
            <pc:docMk/>
            <pc:sldMk cId="2901551540" sldId="4976"/>
            <ac:picMk id="20" creationId="{2D9ADF55-4386-DDAC-407D-0A166F938A9A}"/>
          </ac:picMkLst>
        </pc:picChg>
        <pc:picChg chg="del mod">
          <ac:chgData name="Greg Bousley" userId="117b2100-f2ad-4d53-8476-1126f1bd9f8f" providerId="ADAL" clId="{D1FA57EC-AE8D-8345-8B64-53353DE7FBFF}" dt="2024-09-04T12:08:47.667" v="10428" actId="478"/>
          <ac:picMkLst>
            <pc:docMk/>
            <pc:sldMk cId="2901551540" sldId="4976"/>
            <ac:picMk id="4098" creationId="{1244AC40-7CA4-6130-4A5E-CA7A84C46CB4}"/>
          </ac:picMkLst>
        </pc:picChg>
        <pc:cxnChg chg="add del mod">
          <ac:chgData name="Greg Bousley" userId="117b2100-f2ad-4d53-8476-1126f1bd9f8f" providerId="ADAL" clId="{D1FA57EC-AE8D-8345-8B64-53353DE7FBFF}" dt="2024-09-04T12:17:37.306" v="10453" actId="478"/>
          <ac:cxnSpMkLst>
            <pc:docMk/>
            <pc:sldMk cId="2901551540" sldId="4976"/>
            <ac:cxnSpMk id="16" creationId="{C7321E0F-0E5B-AED3-8F39-FF0162575D86}"/>
          </ac:cxnSpMkLst>
        </pc:cxnChg>
        <pc:cxnChg chg="add del mod">
          <ac:chgData name="Greg Bousley" userId="117b2100-f2ad-4d53-8476-1126f1bd9f8f" providerId="ADAL" clId="{D1FA57EC-AE8D-8345-8B64-53353DE7FBFF}" dt="2024-09-04T12:17:40.303" v="10456" actId="478"/>
          <ac:cxnSpMkLst>
            <pc:docMk/>
            <pc:sldMk cId="2901551540" sldId="4976"/>
            <ac:cxnSpMk id="17" creationId="{F5A23D14-2C6E-CC30-37F7-EC804514DD1C}"/>
          </ac:cxnSpMkLst>
        </pc:cxnChg>
        <pc:cxnChg chg="add del mod">
          <ac:chgData name="Greg Bousley" userId="117b2100-f2ad-4d53-8476-1126f1bd9f8f" providerId="ADAL" clId="{D1FA57EC-AE8D-8345-8B64-53353DE7FBFF}" dt="2024-09-04T12:17:38.197" v="10454" actId="478"/>
          <ac:cxnSpMkLst>
            <pc:docMk/>
            <pc:sldMk cId="2901551540" sldId="4976"/>
            <ac:cxnSpMk id="18" creationId="{3F07CA43-53B5-CA7C-2DF3-4A766694CE8A}"/>
          </ac:cxnSpMkLst>
        </pc:cxnChg>
        <pc:cxnChg chg="add del mod">
          <ac:chgData name="Greg Bousley" userId="117b2100-f2ad-4d53-8476-1126f1bd9f8f" providerId="ADAL" clId="{D1FA57EC-AE8D-8345-8B64-53353DE7FBFF}" dt="2024-09-04T12:17:39.173" v="10455" actId="478"/>
          <ac:cxnSpMkLst>
            <pc:docMk/>
            <pc:sldMk cId="2901551540" sldId="4976"/>
            <ac:cxnSpMk id="19" creationId="{5C66CBFB-1816-D42F-C4D6-01964C82F1D4}"/>
          </ac:cxnSpMkLst>
        </pc:cxnChg>
        <pc:cxnChg chg="add del mod">
          <ac:chgData name="Greg Bousley" userId="117b2100-f2ad-4d53-8476-1126f1bd9f8f" providerId="ADAL" clId="{D1FA57EC-AE8D-8345-8B64-53353DE7FBFF}" dt="2024-09-04T12:20:00.370" v="10506" actId="478"/>
          <ac:cxnSpMkLst>
            <pc:docMk/>
            <pc:sldMk cId="2901551540" sldId="4976"/>
            <ac:cxnSpMk id="25" creationId="{607C38D4-031E-6979-E7EA-3E6FB9E35D8F}"/>
          </ac:cxnSpMkLst>
        </pc:cxnChg>
        <pc:cxnChg chg="add mod">
          <ac:chgData name="Greg Bousley" userId="117b2100-f2ad-4d53-8476-1126f1bd9f8f" providerId="ADAL" clId="{D1FA57EC-AE8D-8345-8B64-53353DE7FBFF}" dt="2024-09-04T12:23:44.340" v="10521" actId="1582"/>
          <ac:cxnSpMkLst>
            <pc:docMk/>
            <pc:sldMk cId="2901551540" sldId="4976"/>
            <ac:cxnSpMk id="27" creationId="{713D1A1D-01CD-45C4-B5CB-F85D9F611740}"/>
          </ac:cxnSpMkLst>
        </pc:cxnChg>
        <pc:cxnChg chg="add mod">
          <ac:chgData name="Greg Bousley" userId="117b2100-f2ad-4d53-8476-1126f1bd9f8f" providerId="ADAL" clId="{D1FA57EC-AE8D-8345-8B64-53353DE7FBFF}" dt="2024-09-04T12:23:44.340" v="10521" actId="1582"/>
          <ac:cxnSpMkLst>
            <pc:docMk/>
            <pc:sldMk cId="2901551540" sldId="4976"/>
            <ac:cxnSpMk id="29" creationId="{DC493CF1-5B9E-B59C-EE8A-00C994EB67A5}"/>
          </ac:cxnSpMkLst>
        </pc:cxnChg>
        <pc:cxnChg chg="add mod">
          <ac:chgData name="Greg Bousley" userId="117b2100-f2ad-4d53-8476-1126f1bd9f8f" providerId="ADAL" clId="{D1FA57EC-AE8D-8345-8B64-53353DE7FBFF}" dt="2024-09-04T12:23:44.340" v="10521" actId="1582"/>
          <ac:cxnSpMkLst>
            <pc:docMk/>
            <pc:sldMk cId="2901551540" sldId="4976"/>
            <ac:cxnSpMk id="31" creationId="{CDD39FCD-2E7E-2B57-A99E-E92EEA46F5BA}"/>
          </ac:cxnSpMkLst>
        </pc:cxnChg>
        <pc:cxnChg chg="add mod">
          <ac:chgData name="Greg Bousley" userId="117b2100-f2ad-4d53-8476-1126f1bd9f8f" providerId="ADAL" clId="{D1FA57EC-AE8D-8345-8B64-53353DE7FBFF}" dt="2024-09-04T12:23:44.340" v="10521" actId="1582"/>
          <ac:cxnSpMkLst>
            <pc:docMk/>
            <pc:sldMk cId="2901551540" sldId="4976"/>
            <ac:cxnSpMk id="33" creationId="{98EDD72E-2739-D05F-FE5B-EDB080F62230}"/>
          </ac:cxnSpMkLst>
        </pc:cxnChg>
        <pc:cxnChg chg="add del mod">
          <ac:chgData name="Greg Bousley" userId="117b2100-f2ad-4d53-8476-1126f1bd9f8f" providerId="ADAL" clId="{D1FA57EC-AE8D-8345-8B64-53353DE7FBFF}" dt="2024-09-04T12:21:23.731" v="10513" actId="478"/>
          <ac:cxnSpMkLst>
            <pc:docMk/>
            <pc:sldMk cId="2901551540" sldId="4976"/>
            <ac:cxnSpMk id="35" creationId="{BA82FA0F-17CC-B5EA-7734-3E0211D48A1E}"/>
          </ac:cxnSpMkLst>
        </pc:cxnChg>
        <pc:cxnChg chg="add mod">
          <ac:chgData name="Greg Bousley" userId="117b2100-f2ad-4d53-8476-1126f1bd9f8f" providerId="ADAL" clId="{D1FA57EC-AE8D-8345-8B64-53353DE7FBFF}" dt="2024-09-04T12:23:44.340" v="10521" actId="1582"/>
          <ac:cxnSpMkLst>
            <pc:docMk/>
            <pc:sldMk cId="2901551540" sldId="4976"/>
            <ac:cxnSpMk id="38" creationId="{3D15A4BC-AB30-5FC8-3AA8-87B202B04554}"/>
          </ac:cxnSpMkLst>
        </pc:cxnChg>
        <pc:cxnChg chg="add mod">
          <ac:chgData name="Greg Bousley" userId="117b2100-f2ad-4d53-8476-1126f1bd9f8f" providerId="ADAL" clId="{D1FA57EC-AE8D-8345-8B64-53353DE7FBFF}" dt="2024-09-04T12:23:44.340" v="10521" actId="1582"/>
          <ac:cxnSpMkLst>
            <pc:docMk/>
            <pc:sldMk cId="2901551540" sldId="4976"/>
            <ac:cxnSpMk id="41" creationId="{4F8A6B5E-5ACF-0C56-4B60-53AA6F9B4273}"/>
          </ac:cxnSpMkLst>
        </pc:cxnChg>
        <pc:cxnChg chg="add mod">
          <ac:chgData name="Greg Bousley" userId="117b2100-f2ad-4d53-8476-1126f1bd9f8f" providerId="ADAL" clId="{D1FA57EC-AE8D-8345-8B64-53353DE7FBFF}" dt="2024-09-04T12:23:44.340" v="10521" actId="1582"/>
          <ac:cxnSpMkLst>
            <pc:docMk/>
            <pc:sldMk cId="2901551540" sldId="4976"/>
            <ac:cxnSpMk id="44" creationId="{048A3410-5D11-8BFF-C423-01CC1AB28022}"/>
          </ac:cxnSpMkLst>
        </pc:cxnChg>
      </pc:sldChg>
      <pc:sldChg chg="addSp delSp modSp add mod ord modAnim modNotesTx">
        <pc:chgData name="Greg Bousley" userId="117b2100-f2ad-4d53-8476-1126f1bd9f8f" providerId="ADAL" clId="{D1FA57EC-AE8D-8345-8B64-53353DE7FBFF}" dt="2024-08-30T14:33:04.803" v="6264" actId="20577"/>
        <pc:sldMkLst>
          <pc:docMk/>
          <pc:sldMk cId="3237131933" sldId="4977"/>
        </pc:sldMkLst>
        <pc:spChg chg="mod">
          <ac:chgData name="Greg Bousley" userId="117b2100-f2ad-4d53-8476-1126f1bd9f8f" providerId="ADAL" clId="{D1FA57EC-AE8D-8345-8B64-53353DE7FBFF}" dt="2024-08-30T14:21:30.302" v="5718" actId="20577"/>
          <ac:spMkLst>
            <pc:docMk/>
            <pc:sldMk cId="3237131933" sldId="4977"/>
            <ac:spMk id="2" creationId="{00000000-0000-0000-0000-000000000000}"/>
          </ac:spMkLst>
        </pc:spChg>
        <pc:spChg chg="mod">
          <ac:chgData name="Greg Bousley" userId="117b2100-f2ad-4d53-8476-1126f1bd9f8f" providerId="ADAL" clId="{D1FA57EC-AE8D-8345-8B64-53353DE7FBFF}" dt="2024-08-30T14:22:45.141" v="5777" actId="14100"/>
          <ac:spMkLst>
            <pc:docMk/>
            <pc:sldMk cId="3237131933" sldId="4977"/>
            <ac:spMk id="3" creationId="{39FB4EA4-DB0E-E087-35ED-2B8678150BCE}"/>
          </ac:spMkLst>
        </pc:spChg>
        <pc:spChg chg="mod">
          <ac:chgData name="Greg Bousley" userId="117b2100-f2ad-4d53-8476-1126f1bd9f8f" providerId="ADAL" clId="{D1FA57EC-AE8D-8345-8B64-53353DE7FBFF}" dt="2024-08-30T14:33:04.803" v="6264" actId="20577"/>
          <ac:spMkLst>
            <pc:docMk/>
            <pc:sldMk cId="3237131933" sldId="4977"/>
            <ac:spMk id="5" creationId="{3D574F86-D959-02B1-64DC-CF872628F507}"/>
          </ac:spMkLst>
        </pc:spChg>
        <pc:spChg chg="add mod">
          <ac:chgData name="Greg Bousley" userId="117b2100-f2ad-4d53-8476-1126f1bd9f8f" providerId="ADAL" clId="{D1FA57EC-AE8D-8345-8B64-53353DE7FBFF}" dt="2024-08-30T13:56:10.495" v="5694"/>
          <ac:spMkLst>
            <pc:docMk/>
            <pc:sldMk cId="3237131933" sldId="4977"/>
            <ac:spMk id="6" creationId="{D0976728-EB95-224E-5F11-7C49006A6A6A}"/>
          </ac:spMkLst>
        </pc:spChg>
        <pc:spChg chg="add mod">
          <ac:chgData name="Greg Bousley" userId="117b2100-f2ad-4d53-8476-1126f1bd9f8f" providerId="ADAL" clId="{D1FA57EC-AE8D-8345-8B64-53353DE7FBFF}" dt="2024-08-30T14:29:29.233" v="6165" actId="20577"/>
          <ac:spMkLst>
            <pc:docMk/>
            <pc:sldMk cId="3237131933" sldId="4977"/>
            <ac:spMk id="8" creationId="{83C99C03-CC63-C413-9B2E-3C6665D0BB02}"/>
          </ac:spMkLst>
        </pc:spChg>
        <pc:spChg chg="mod">
          <ac:chgData name="Greg Bousley" userId="117b2100-f2ad-4d53-8476-1126f1bd9f8f" providerId="ADAL" clId="{D1FA57EC-AE8D-8345-8B64-53353DE7FBFF}" dt="2024-08-30T14:28:38.345" v="6108" actId="20577"/>
          <ac:spMkLst>
            <pc:docMk/>
            <pc:sldMk cId="3237131933" sldId="4977"/>
            <ac:spMk id="9" creationId="{20D28CF9-8320-5B2E-B751-4E7224E7EEDB}"/>
          </ac:spMkLst>
        </pc:spChg>
        <pc:graphicFrameChg chg="add mod">
          <ac:chgData name="Greg Bousley" userId="117b2100-f2ad-4d53-8476-1126f1bd9f8f" providerId="ADAL" clId="{D1FA57EC-AE8D-8345-8B64-53353DE7FBFF}" dt="2024-08-30T13:56:10.038" v="5693" actId="14100"/>
          <ac:graphicFrameMkLst>
            <pc:docMk/>
            <pc:sldMk cId="3237131933" sldId="4977"/>
            <ac:graphicFrameMk id="4" creationId="{673ECB61-CB80-4DA4-1ADD-626C8C0E66E4}"/>
          </ac:graphicFrameMkLst>
        </pc:graphicFrameChg>
        <pc:picChg chg="add del mod">
          <ac:chgData name="Greg Bousley" userId="117b2100-f2ad-4d53-8476-1126f1bd9f8f" providerId="ADAL" clId="{D1FA57EC-AE8D-8345-8B64-53353DE7FBFF}" dt="2024-08-29T11:39:53.250" v="3843" actId="478"/>
          <ac:picMkLst>
            <pc:docMk/>
            <pc:sldMk cId="3237131933" sldId="4977"/>
            <ac:picMk id="1026" creationId="{436EDBB1-778A-D0B4-1B65-DAB49132B5C6}"/>
          </ac:picMkLst>
        </pc:picChg>
        <pc:picChg chg="add mod">
          <ac:chgData name="Greg Bousley" userId="117b2100-f2ad-4d53-8476-1126f1bd9f8f" providerId="ADAL" clId="{D1FA57EC-AE8D-8345-8B64-53353DE7FBFF}" dt="2024-08-30T14:21:37.699" v="5721" actId="1076"/>
          <ac:picMkLst>
            <pc:docMk/>
            <pc:sldMk cId="3237131933" sldId="4977"/>
            <ac:picMk id="1029" creationId="{48CCEFA8-8421-576A-E38B-BAAC54D7BFBB}"/>
          </ac:picMkLst>
        </pc:picChg>
        <pc:picChg chg="del">
          <ac:chgData name="Greg Bousley" userId="117b2100-f2ad-4d53-8476-1126f1bd9f8f" providerId="ADAL" clId="{D1FA57EC-AE8D-8345-8B64-53353DE7FBFF}" dt="2024-08-28T20:01:02.234" v="3762" actId="478"/>
          <ac:picMkLst>
            <pc:docMk/>
            <pc:sldMk cId="3237131933" sldId="4977"/>
            <ac:picMk id="2052" creationId="{2387C83D-4B30-D170-D601-60BF17D2429E}"/>
          </ac:picMkLst>
        </pc:picChg>
      </pc:sldChg>
      <pc:sldChg chg="add modNotesTx">
        <pc:chgData name="Greg Bousley" userId="117b2100-f2ad-4d53-8476-1126f1bd9f8f" providerId="ADAL" clId="{D1FA57EC-AE8D-8345-8B64-53353DE7FBFF}" dt="2024-09-03T12:08:36.439" v="9170" actId="20577"/>
        <pc:sldMkLst>
          <pc:docMk/>
          <pc:sldMk cId="755946359" sldId="4978"/>
        </pc:sldMkLst>
      </pc:sldChg>
      <pc:sldChg chg="modSp add mod">
        <pc:chgData name="Greg Bousley" userId="117b2100-f2ad-4d53-8476-1126f1bd9f8f" providerId="ADAL" clId="{D1FA57EC-AE8D-8345-8B64-53353DE7FBFF}" dt="2024-09-10T13:11:23.623" v="13384" actId="20577"/>
        <pc:sldMkLst>
          <pc:docMk/>
          <pc:sldMk cId="237096846" sldId="4979"/>
        </pc:sldMkLst>
        <pc:spChg chg="mod">
          <ac:chgData name="Greg Bousley" userId="117b2100-f2ad-4d53-8476-1126f1bd9f8f" providerId="ADAL" clId="{D1FA57EC-AE8D-8345-8B64-53353DE7FBFF}" dt="2024-09-10T13:11:23.623" v="13384" actId="20577"/>
          <ac:spMkLst>
            <pc:docMk/>
            <pc:sldMk cId="237096846" sldId="4979"/>
            <ac:spMk id="2" creationId="{F4D04A53-9672-6EBC-D703-AB4944C26C58}"/>
          </ac:spMkLst>
        </pc:spChg>
      </pc:sldChg>
      <pc:sldChg chg="addSp delSp modSp new del mod modClrScheme delAnim modAnim chgLayout modNotesTx">
        <pc:chgData name="Greg Bousley" userId="117b2100-f2ad-4d53-8476-1126f1bd9f8f" providerId="ADAL" clId="{D1FA57EC-AE8D-8345-8B64-53353DE7FBFF}" dt="2024-09-07T20:22:56.519" v="12840" actId="2696"/>
        <pc:sldMkLst>
          <pc:docMk/>
          <pc:sldMk cId="3475771508" sldId="4979"/>
        </pc:sldMkLst>
        <pc:spChg chg="add mod">
          <ac:chgData name="Greg Bousley" userId="117b2100-f2ad-4d53-8476-1126f1bd9f8f" providerId="ADAL" clId="{D1FA57EC-AE8D-8345-8B64-53353DE7FBFF}" dt="2024-09-07T20:17:31.776" v="12459" actId="20577"/>
          <ac:spMkLst>
            <pc:docMk/>
            <pc:sldMk cId="3475771508" sldId="4979"/>
            <ac:spMk id="2" creationId="{F4D04A53-9672-6EBC-D703-AB4944C26C58}"/>
          </ac:spMkLst>
        </pc:spChg>
        <pc:spChg chg="add del mod">
          <ac:chgData name="Greg Bousley" userId="117b2100-f2ad-4d53-8476-1126f1bd9f8f" providerId="ADAL" clId="{D1FA57EC-AE8D-8345-8B64-53353DE7FBFF}" dt="2024-08-29T11:36:29.459" v="3825" actId="478"/>
          <ac:spMkLst>
            <pc:docMk/>
            <pc:sldMk cId="3475771508" sldId="4979"/>
            <ac:spMk id="3" creationId="{F8FC5BD1-AFDE-9160-A78A-D5F4DFDE59DB}"/>
          </ac:spMkLst>
        </pc:spChg>
        <pc:spChg chg="add del mod">
          <ac:chgData name="Greg Bousley" userId="117b2100-f2ad-4d53-8476-1126f1bd9f8f" providerId="ADAL" clId="{D1FA57EC-AE8D-8345-8B64-53353DE7FBFF}" dt="2024-09-07T20:18:43.101" v="12593" actId="478"/>
          <ac:spMkLst>
            <pc:docMk/>
            <pc:sldMk cId="3475771508" sldId="4979"/>
            <ac:spMk id="4" creationId="{7D9D04F1-BCB0-6346-70D5-507EE0D2F098}"/>
          </ac:spMkLst>
        </pc:spChg>
        <pc:spChg chg="add mod">
          <ac:chgData name="Greg Bousley" userId="117b2100-f2ad-4d53-8476-1126f1bd9f8f" providerId="ADAL" clId="{D1FA57EC-AE8D-8345-8B64-53353DE7FBFF}" dt="2024-09-07T20:19:02.218" v="12604" actId="20577"/>
          <ac:spMkLst>
            <pc:docMk/>
            <pc:sldMk cId="3475771508" sldId="4979"/>
            <ac:spMk id="5" creationId="{02D7FBE5-DE48-31A9-2CD1-9C53C0517061}"/>
          </ac:spMkLst>
        </pc:spChg>
        <pc:spChg chg="add del mod">
          <ac:chgData name="Greg Bousley" userId="117b2100-f2ad-4d53-8476-1126f1bd9f8f" providerId="ADAL" clId="{D1FA57EC-AE8D-8345-8B64-53353DE7FBFF}" dt="2024-08-29T14:49:35.661" v="4892" actId="478"/>
          <ac:spMkLst>
            <pc:docMk/>
            <pc:sldMk cId="3475771508" sldId="4979"/>
            <ac:spMk id="6" creationId="{BC0B8C3B-A724-4C2C-1AF3-3B97EA298A7C}"/>
          </ac:spMkLst>
        </pc:spChg>
        <pc:spChg chg="add mod">
          <ac:chgData name="Greg Bousley" userId="117b2100-f2ad-4d53-8476-1126f1bd9f8f" providerId="ADAL" clId="{D1FA57EC-AE8D-8345-8B64-53353DE7FBFF}" dt="2024-09-07T20:19:21.658" v="12613" actId="1035"/>
          <ac:spMkLst>
            <pc:docMk/>
            <pc:sldMk cId="3475771508" sldId="4979"/>
            <ac:spMk id="7" creationId="{AA74619B-BA8E-9957-0549-488390D4FC30}"/>
          </ac:spMkLst>
        </pc:spChg>
        <pc:spChg chg="add mod">
          <ac:chgData name="Greg Bousley" userId="117b2100-f2ad-4d53-8476-1126f1bd9f8f" providerId="ADAL" clId="{D1FA57EC-AE8D-8345-8B64-53353DE7FBFF}" dt="2024-09-07T20:21:10.548" v="12688" actId="20577"/>
          <ac:spMkLst>
            <pc:docMk/>
            <pc:sldMk cId="3475771508" sldId="4979"/>
            <ac:spMk id="8" creationId="{163A5270-7A84-6FBA-11F0-FEF275CF8E31}"/>
          </ac:spMkLst>
        </pc:spChg>
        <pc:picChg chg="add mod">
          <ac:chgData name="Greg Bousley" userId="117b2100-f2ad-4d53-8476-1126f1bd9f8f" providerId="ADAL" clId="{D1FA57EC-AE8D-8345-8B64-53353DE7FBFF}" dt="2024-08-29T11:37:19.089" v="3832" actId="732"/>
          <ac:picMkLst>
            <pc:docMk/>
            <pc:sldMk cId="3475771508" sldId="4979"/>
            <ac:picMk id="2050" creationId="{D1655472-44C4-1B3E-7518-E0F2F97E002E}"/>
          </ac:picMkLst>
        </pc:picChg>
      </pc:sldChg>
      <pc:sldChg chg="addSp delSp modSp new mod delAnim modAnim modNotesTx">
        <pc:chgData name="Greg Bousley" userId="117b2100-f2ad-4d53-8476-1126f1bd9f8f" providerId="ADAL" clId="{D1FA57EC-AE8D-8345-8B64-53353DE7FBFF}" dt="2024-09-11T05:44:26.096" v="13998" actId="113"/>
        <pc:sldMkLst>
          <pc:docMk/>
          <pc:sldMk cId="3530182351" sldId="4980"/>
        </pc:sldMkLst>
        <pc:spChg chg="mod">
          <ac:chgData name="Greg Bousley" userId="117b2100-f2ad-4d53-8476-1126f1bd9f8f" providerId="ADAL" clId="{D1FA57EC-AE8D-8345-8B64-53353DE7FBFF}" dt="2024-08-29T11:56:44.706" v="4379" actId="20577"/>
          <ac:spMkLst>
            <pc:docMk/>
            <pc:sldMk cId="3530182351" sldId="4980"/>
            <ac:spMk id="2" creationId="{6A4CA035-5D21-3A34-8F06-8E54D9D4A537}"/>
          </ac:spMkLst>
        </pc:spChg>
        <pc:spChg chg="add del mod">
          <ac:chgData name="Greg Bousley" userId="117b2100-f2ad-4d53-8476-1126f1bd9f8f" providerId="ADAL" clId="{D1FA57EC-AE8D-8345-8B64-53353DE7FBFF}" dt="2024-09-10T13:04:55.788" v="13318" actId="478"/>
          <ac:spMkLst>
            <pc:docMk/>
            <pc:sldMk cId="3530182351" sldId="4980"/>
            <ac:spMk id="3" creationId="{88E2363D-F6C9-0B80-E290-7884B3711812}"/>
          </ac:spMkLst>
        </pc:spChg>
        <pc:spChg chg="del">
          <ac:chgData name="Greg Bousley" userId="117b2100-f2ad-4d53-8476-1126f1bd9f8f" providerId="ADAL" clId="{D1FA57EC-AE8D-8345-8B64-53353DE7FBFF}" dt="2024-08-29T11:47:16.316" v="3895" actId="478"/>
          <ac:spMkLst>
            <pc:docMk/>
            <pc:sldMk cId="3530182351" sldId="4980"/>
            <ac:spMk id="3" creationId="{AF4D4448-8494-976A-2E22-2D6135C197FE}"/>
          </ac:spMkLst>
        </pc:spChg>
        <pc:spChg chg="add mod">
          <ac:chgData name="Greg Bousley" userId="117b2100-f2ad-4d53-8476-1126f1bd9f8f" providerId="ADAL" clId="{D1FA57EC-AE8D-8345-8B64-53353DE7FBFF}" dt="2024-09-10T13:05:44.266" v="13338" actId="1076"/>
          <ac:spMkLst>
            <pc:docMk/>
            <pc:sldMk cId="3530182351" sldId="4980"/>
            <ac:spMk id="4" creationId="{D79CA891-246F-48EF-9715-0067608380B7}"/>
          </ac:spMkLst>
        </pc:spChg>
        <pc:spChg chg="add mod">
          <ac:chgData name="Greg Bousley" userId="117b2100-f2ad-4d53-8476-1126f1bd9f8f" providerId="ADAL" clId="{D1FA57EC-AE8D-8345-8B64-53353DE7FBFF}" dt="2024-09-10T13:05:44.266" v="13338" actId="1076"/>
          <ac:spMkLst>
            <pc:docMk/>
            <pc:sldMk cId="3530182351" sldId="4980"/>
            <ac:spMk id="5" creationId="{CDBFC0A7-AF1F-6B04-3D07-6B6CCEAE22E3}"/>
          </ac:spMkLst>
        </pc:spChg>
        <pc:spChg chg="add mod">
          <ac:chgData name="Greg Bousley" userId="117b2100-f2ad-4d53-8476-1126f1bd9f8f" providerId="ADAL" clId="{D1FA57EC-AE8D-8345-8B64-53353DE7FBFF}" dt="2024-09-10T13:05:44.266" v="13338" actId="1076"/>
          <ac:spMkLst>
            <pc:docMk/>
            <pc:sldMk cId="3530182351" sldId="4980"/>
            <ac:spMk id="6" creationId="{82A095BD-80D3-4387-52D1-D7CA5226C47B}"/>
          </ac:spMkLst>
        </pc:spChg>
        <pc:spChg chg="add mod">
          <ac:chgData name="Greg Bousley" userId="117b2100-f2ad-4d53-8476-1126f1bd9f8f" providerId="ADAL" clId="{D1FA57EC-AE8D-8345-8B64-53353DE7FBFF}" dt="2024-09-10T13:05:44.266" v="13338" actId="1076"/>
          <ac:spMkLst>
            <pc:docMk/>
            <pc:sldMk cId="3530182351" sldId="4980"/>
            <ac:spMk id="7" creationId="{6547B43D-0E53-1515-C7E1-BF9322C7A17C}"/>
          </ac:spMkLst>
        </pc:spChg>
        <pc:spChg chg="add mod">
          <ac:chgData name="Greg Bousley" userId="117b2100-f2ad-4d53-8476-1126f1bd9f8f" providerId="ADAL" clId="{D1FA57EC-AE8D-8345-8B64-53353DE7FBFF}" dt="2024-09-10T13:05:44.266" v="13338" actId="1076"/>
          <ac:spMkLst>
            <pc:docMk/>
            <pc:sldMk cId="3530182351" sldId="4980"/>
            <ac:spMk id="8" creationId="{A8B92DF9-1022-1FF8-D433-EC22D25B277D}"/>
          </ac:spMkLst>
        </pc:spChg>
        <pc:spChg chg="add mod">
          <ac:chgData name="Greg Bousley" userId="117b2100-f2ad-4d53-8476-1126f1bd9f8f" providerId="ADAL" clId="{D1FA57EC-AE8D-8345-8B64-53353DE7FBFF}" dt="2024-09-04T00:42:49.981" v="9541" actId="208"/>
          <ac:spMkLst>
            <pc:docMk/>
            <pc:sldMk cId="3530182351" sldId="4980"/>
            <ac:spMk id="9" creationId="{3078962E-7F3D-852E-16DF-201BC56B6D92}"/>
          </ac:spMkLst>
        </pc:spChg>
        <pc:spChg chg="add mod">
          <ac:chgData name="Greg Bousley" userId="117b2100-f2ad-4d53-8476-1126f1bd9f8f" providerId="ADAL" clId="{D1FA57EC-AE8D-8345-8B64-53353DE7FBFF}" dt="2024-09-10T13:05:44.266" v="13338" actId="1076"/>
          <ac:spMkLst>
            <pc:docMk/>
            <pc:sldMk cId="3530182351" sldId="4980"/>
            <ac:spMk id="10" creationId="{A3AC487D-21DF-0647-DE01-8F789B60AE60}"/>
          </ac:spMkLst>
        </pc:spChg>
        <pc:picChg chg="add mod">
          <ac:chgData name="Greg Bousley" userId="117b2100-f2ad-4d53-8476-1126f1bd9f8f" providerId="ADAL" clId="{D1FA57EC-AE8D-8345-8B64-53353DE7FBFF}" dt="2024-08-29T11:47:30.706" v="3900" actId="1076"/>
          <ac:picMkLst>
            <pc:docMk/>
            <pc:sldMk cId="3530182351" sldId="4980"/>
            <ac:picMk id="4098" creationId="{A571C049-C443-A134-7D5A-60912AC8A340}"/>
          </ac:picMkLst>
        </pc:picChg>
      </pc:sldChg>
      <pc:sldChg chg="add del">
        <pc:chgData name="Greg Bousley" userId="117b2100-f2ad-4d53-8476-1126f1bd9f8f" providerId="ADAL" clId="{D1FA57EC-AE8D-8345-8B64-53353DE7FBFF}" dt="2024-08-29T11:39:02.611" v="3838"/>
        <pc:sldMkLst>
          <pc:docMk/>
          <pc:sldMk cId="4232962599" sldId="4980"/>
        </pc:sldMkLst>
      </pc:sldChg>
      <pc:sldChg chg="addSp delSp modSp new mod modAnim modNotesTx">
        <pc:chgData name="Greg Bousley" userId="117b2100-f2ad-4d53-8476-1126f1bd9f8f" providerId="ADAL" clId="{D1FA57EC-AE8D-8345-8B64-53353DE7FBFF}" dt="2024-09-10T14:43:35.695" v="13554" actId="20577"/>
        <pc:sldMkLst>
          <pc:docMk/>
          <pc:sldMk cId="3328788641" sldId="4981"/>
        </pc:sldMkLst>
        <pc:spChg chg="mod">
          <ac:chgData name="Greg Bousley" userId="117b2100-f2ad-4d53-8476-1126f1bd9f8f" providerId="ADAL" clId="{D1FA57EC-AE8D-8345-8B64-53353DE7FBFF}" dt="2024-09-10T14:42:59.602" v="13512" actId="20577"/>
          <ac:spMkLst>
            <pc:docMk/>
            <pc:sldMk cId="3328788641" sldId="4981"/>
            <ac:spMk id="2" creationId="{A93B139C-DAA9-4CC2-6652-AF6F48E73EDD}"/>
          </ac:spMkLst>
        </pc:spChg>
        <pc:spChg chg="del">
          <ac:chgData name="Greg Bousley" userId="117b2100-f2ad-4d53-8476-1126f1bd9f8f" providerId="ADAL" clId="{D1FA57EC-AE8D-8345-8B64-53353DE7FBFF}" dt="2024-08-30T14:33:39.955" v="6266" actId="478"/>
          <ac:spMkLst>
            <pc:docMk/>
            <pc:sldMk cId="3328788641" sldId="4981"/>
            <ac:spMk id="3" creationId="{2BE25448-33D9-F69E-B4A7-5871A23D6F4A}"/>
          </ac:spMkLst>
        </pc:spChg>
        <pc:spChg chg="add mod">
          <ac:chgData name="Greg Bousley" userId="117b2100-f2ad-4d53-8476-1126f1bd9f8f" providerId="ADAL" clId="{D1FA57EC-AE8D-8345-8B64-53353DE7FBFF}" dt="2024-08-30T15:13:24.530" v="7005" actId="1076"/>
          <ac:spMkLst>
            <pc:docMk/>
            <pc:sldMk cId="3328788641" sldId="4981"/>
            <ac:spMk id="5" creationId="{312CE47E-2671-A639-6879-46E65744916E}"/>
          </ac:spMkLst>
        </pc:spChg>
        <pc:spChg chg="add mod">
          <ac:chgData name="Greg Bousley" userId="117b2100-f2ad-4d53-8476-1126f1bd9f8f" providerId="ADAL" clId="{D1FA57EC-AE8D-8345-8B64-53353DE7FBFF}" dt="2024-08-30T14:54:14.864" v="6916" actId="166"/>
          <ac:spMkLst>
            <pc:docMk/>
            <pc:sldMk cId="3328788641" sldId="4981"/>
            <ac:spMk id="6" creationId="{EB9010BC-0384-C3C7-6372-5E6340A0B240}"/>
          </ac:spMkLst>
        </pc:spChg>
        <pc:spChg chg="add mod">
          <ac:chgData name="Greg Bousley" userId="117b2100-f2ad-4d53-8476-1126f1bd9f8f" providerId="ADAL" clId="{D1FA57EC-AE8D-8345-8B64-53353DE7FBFF}" dt="2024-08-30T15:13:24.530" v="7005" actId="1076"/>
          <ac:spMkLst>
            <pc:docMk/>
            <pc:sldMk cId="3328788641" sldId="4981"/>
            <ac:spMk id="7" creationId="{E9023BBA-C63C-A3FA-F8FB-0F6CBE713890}"/>
          </ac:spMkLst>
        </pc:spChg>
        <pc:spChg chg="add mod">
          <ac:chgData name="Greg Bousley" userId="117b2100-f2ad-4d53-8476-1126f1bd9f8f" providerId="ADAL" clId="{D1FA57EC-AE8D-8345-8B64-53353DE7FBFF}" dt="2024-08-30T15:13:24.530" v="7005" actId="1076"/>
          <ac:spMkLst>
            <pc:docMk/>
            <pc:sldMk cId="3328788641" sldId="4981"/>
            <ac:spMk id="8" creationId="{DCF1BD18-979C-3E45-E510-7986C87CD5C2}"/>
          </ac:spMkLst>
        </pc:spChg>
        <pc:spChg chg="add mod">
          <ac:chgData name="Greg Bousley" userId="117b2100-f2ad-4d53-8476-1126f1bd9f8f" providerId="ADAL" clId="{D1FA57EC-AE8D-8345-8B64-53353DE7FBFF}" dt="2024-08-30T14:47:10.781" v="6784" actId="14100"/>
          <ac:spMkLst>
            <pc:docMk/>
            <pc:sldMk cId="3328788641" sldId="4981"/>
            <ac:spMk id="9" creationId="{61824DEC-AC61-A2AD-D613-720D78B1E9A4}"/>
          </ac:spMkLst>
        </pc:spChg>
        <pc:spChg chg="add del mod">
          <ac:chgData name="Greg Bousley" userId="117b2100-f2ad-4d53-8476-1126f1bd9f8f" providerId="ADAL" clId="{D1FA57EC-AE8D-8345-8B64-53353DE7FBFF}" dt="2024-08-30T15:13:08.403" v="7002" actId="478"/>
          <ac:spMkLst>
            <pc:docMk/>
            <pc:sldMk cId="3328788641" sldId="4981"/>
            <ac:spMk id="10" creationId="{7489F67F-9243-C29E-B990-D558C23CDE64}"/>
          </ac:spMkLst>
        </pc:spChg>
        <pc:spChg chg="add del mod">
          <ac:chgData name="Greg Bousley" userId="117b2100-f2ad-4d53-8476-1126f1bd9f8f" providerId="ADAL" clId="{D1FA57EC-AE8D-8345-8B64-53353DE7FBFF}" dt="2024-08-30T15:13:07.127" v="7001" actId="478"/>
          <ac:spMkLst>
            <pc:docMk/>
            <pc:sldMk cId="3328788641" sldId="4981"/>
            <ac:spMk id="11" creationId="{843D5C84-C072-F7E8-CE80-57F5A996EF4C}"/>
          </ac:spMkLst>
        </pc:spChg>
        <pc:spChg chg="add del mod">
          <ac:chgData name="Greg Bousley" userId="117b2100-f2ad-4d53-8476-1126f1bd9f8f" providerId="ADAL" clId="{D1FA57EC-AE8D-8345-8B64-53353DE7FBFF}" dt="2024-08-30T15:13:09.547" v="7003" actId="478"/>
          <ac:spMkLst>
            <pc:docMk/>
            <pc:sldMk cId="3328788641" sldId="4981"/>
            <ac:spMk id="12" creationId="{31BDC526-9C3F-8A17-F95A-E88DF0BCA429}"/>
          </ac:spMkLst>
        </pc:spChg>
        <pc:spChg chg="add del mod">
          <ac:chgData name="Greg Bousley" userId="117b2100-f2ad-4d53-8476-1126f1bd9f8f" providerId="ADAL" clId="{D1FA57EC-AE8D-8345-8B64-53353DE7FBFF}" dt="2024-08-30T15:13:13.607" v="7004" actId="478"/>
          <ac:spMkLst>
            <pc:docMk/>
            <pc:sldMk cId="3328788641" sldId="4981"/>
            <ac:spMk id="13" creationId="{873D1D1A-F707-B570-5519-F1102C1EBBD3}"/>
          </ac:spMkLst>
        </pc:spChg>
        <pc:spChg chg="add mod">
          <ac:chgData name="Greg Bousley" userId="117b2100-f2ad-4d53-8476-1126f1bd9f8f" providerId="ADAL" clId="{D1FA57EC-AE8D-8345-8B64-53353DE7FBFF}" dt="2024-08-30T15:18:37.295" v="7564" actId="14100"/>
          <ac:spMkLst>
            <pc:docMk/>
            <pc:sldMk cId="3328788641" sldId="4981"/>
            <ac:spMk id="14" creationId="{9F5BDCFD-F597-1F3A-7AC3-512A230AD12E}"/>
          </ac:spMkLst>
        </pc:spChg>
        <pc:graphicFrameChg chg="add mod modGraphic">
          <ac:chgData name="Greg Bousley" userId="117b2100-f2ad-4d53-8476-1126f1bd9f8f" providerId="ADAL" clId="{D1FA57EC-AE8D-8345-8B64-53353DE7FBFF}" dt="2024-08-30T14:52:40.462" v="6903"/>
          <ac:graphicFrameMkLst>
            <pc:docMk/>
            <pc:sldMk cId="3328788641" sldId="4981"/>
            <ac:graphicFrameMk id="4" creationId="{326DF345-56FD-519A-C297-340C85AC554B}"/>
          </ac:graphicFrameMkLst>
        </pc:graphicFrameChg>
      </pc:sldChg>
      <pc:sldChg chg="addSp delSp modSp add mod delAnim modAnim modNotesTx">
        <pc:chgData name="Greg Bousley" userId="117b2100-f2ad-4d53-8476-1126f1bd9f8f" providerId="ADAL" clId="{D1FA57EC-AE8D-8345-8B64-53353DE7FBFF}" dt="2024-08-30T15:47:27.883" v="8138" actId="20577"/>
        <pc:sldMkLst>
          <pc:docMk/>
          <pc:sldMk cId="1806431701" sldId="4982"/>
        </pc:sldMkLst>
        <pc:spChg chg="mod">
          <ac:chgData name="Greg Bousley" userId="117b2100-f2ad-4d53-8476-1126f1bd9f8f" providerId="ADAL" clId="{D1FA57EC-AE8D-8345-8B64-53353DE7FBFF}" dt="2024-08-30T15:23:48.809" v="7610"/>
          <ac:spMkLst>
            <pc:docMk/>
            <pc:sldMk cId="1806431701" sldId="4982"/>
            <ac:spMk id="2" creationId="{A93B139C-DAA9-4CC2-6652-AF6F48E73EDD}"/>
          </ac:spMkLst>
        </pc:spChg>
        <pc:spChg chg="mod">
          <ac:chgData name="Greg Bousley" userId="117b2100-f2ad-4d53-8476-1126f1bd9f8f" providerId="ADAL" clId="{D1FA57EC-AE8D-8345-8B64-53353DE7FBFF}" dt="2024-08-30T15:42:29.135" v="7728" actId="20577"/>
          <ac:spMkLst>
            <pc:docMk/>
            <pc:sldMk cId="1806431701" sldId="4982"/>
            <ac:spMk id="5" creationId="{312CE47E-2671-A639-6879-46E65744916E}"/>
          </ac:spMkLst>
        </pc:spChg>
        <pc:spChg chg="del">
          <ac:chgData name="Greg Bousley" userId="117b2100-f2ad-4d53-8476-1126f1bd9f8f" providerId="ADAL" clId="{D1FA57EC-AE8D-8345-8B64-53353DE7FBFF}" dt="2024-08-30T15:21:27.570" v="7584" actId="478"/>
          <ac:spMkLst>
            <pc:docMk/>
            <pc:sldMk cId="1806431701" sldId="4982"/>
            <ac:spMk id="6" creationId="{EB9010BC-0384-C3C7-6372-5E6340A0B240}"/>
          </ac:spMkLst>
        </pc:spChg>
        <pc:spChg chg="del">
          <ac:chgData name="Greg Bousley" userId="117b2100-f2ad-4d53-8476-1126f1bd9f8f" providerId="ADAL" clId="{D1FA57EC-AE8D-8345-8B64-53353DE7FBFF}" dt="2024-08-30T15:21:57.090" v="7592" actId="478"/>
          <ac:spMkLst>
            <pc:docMk/>
            <pc:sldMk cId="1806431701" sldId="4982"/>
            <ac:spMk id="7" creationId="{E9023BBA-C63C-A3FA-F8FB-0F6CBE713890}"/>
          </ac:spMkLst>
        </pc:spChg>
        <pc:spChg chg="del">
          <ac:chgData name="Greg Bousley" userId="117b2100-f2ad-4d53-8476-1126f1bd9f8f" providerId="ADAL" clId="{D1FA57EC-AE8D-8345-8B64-53353DE7FBFF}" dt="2024-08-30T15:21:57.090" v="7592" actId="478"/>
          <ac:spMkLst>
            <pc:docMk/>
            <pc:sldMk cId="1806431701" sldId="4982"/>
            <ac:spMk id="8" creationId="{DCF1BD18-979C-3E45-E510-7986C87CD5C2}"/>
          </ac:spMkLst>
        </pc:spChg>
        <pc:spChg chg="del">
          <ac:chgData name="Greg Bousley" userId="117b2100-f2ad-4d53-8476-1126f1bd9f8f" providerId="ADAL" clId="{D1FA57EC-AE8D-8345-8B64-53353DE7FBFF}" dt="2024-08-30T15:21:27.966" v="7585" actId="478"/>
          <ac:spMkLst>
            <pc:docMk/>
            <pc:sldMk cId="1806431701" sldId="4982"/>
            <ac:spMk id="9" creationId="{61824DEC-AC61-A2AD-D613-720D78B1E9A4}"/>
          </ac:spMkLst>
        </pc:spChg>
        <pc:spChg chg="add mod">
          <ac:chgData name="Greg Bousley" userId="117b2100-f2ad-4d53-8476-1126f1bd9f8f" providerId="ADAL" clId="{D1FA57EC-AE8D-8345-8B64-53353DE7FBFF}" dt="2024-08-30T15:43:53.379" v="7753" actId="207"/>
          <ac:spMkLst>
            <pc:docMk/>
            <pc:sldMk cId="1806431701" sldId="4982"/>
            <ac:spMk id="11" creationId="{AC501A54-E8A8-EB88-1CFF-92B6386D50C0}"/>
          </ac:spMkLst>
        </pc:spChg>
        <pc:spChg chg="del">
          <ac:chgData name="Greg Bousley" userId="117b2100-f2ad-4d53-8476-1126f1bd9f8f" providerId="ADAL" clId="{D1FA57EC-AE8D-8345-8B64-53353DE7FBFF}" dt="2024-08-30T15:21:57.090" v="7592" actId="478"/>
          <ac:spMkLst>
            <pc:docMk/>
            <pc:sldMk cId="1806431701" sldId="4982"/>
            <ac:spMk id="14" creationId="{9F5BDCFD-F597-1F3A-7AC3-512A230AD12E}"/>
          </ac:spMkLst>
        </pc:spChg>
        <pc:graphicFrameChg chg="add mod modGraphic">
          <ac:chgData name="Greg Bousley" userId="117b2100-f2ad-4d53-8476-1126f1bd9f8f" providerId="ADAL" clId="{D1FA57EC-AE8D-8345-8B64-53353DE7FBFF}" dt="2024-08-30T15:22:03.302" v="7593" actId="1076"/>
          <ac:graphicFrameMkLst>
            <pc:docMk/>
            <pc:sldMk cId="1806431701" sldId="4982"/>
            <ac:graphicFrameMk id="3" creationId="{DF5A34A0-AB1E-A935-7FCC-13A607EBA439}"/>
          </ac:graphicFrameMkLst>
        </pc:graphicFrameChg>
        <pc:graphicFrameChg chg="del">
          <ac:chgData name="Greg Bousley" userId="117b2100-f2ad-4d53-8476-1126f1bd9f8f" providerId="ADAL" clId="{D1FA57EC-AE8D-8345-8B64-53353DE7FBFF}" dt="2024-08-30T15:21:26.226" v="7583" actId="478"/>
          <ac:graphicFrameMkLst>
            <pc:docMk/>
            <pc:sldMk cId="1806431701" sldId="4982"/>
            <ac:graphicFrameMk id="4" creationId="{326DF345-56FD-519A-C297-340C85AC554B}"/>
          </ac:graphicFrameMkLst>
        </pc:graphicFrameChg>
        <pc:picChg chg="add mod">
          <ac:chgData name="Greg Bousley" userId="117b2100-f2ad-4d53-8476-1126f1bd9f8f" providerId="ADAL" clId="{D1FA57EC-AE8D-8345-8B64-53353DE7FBFF}" dt="2024-08-30T15:44:14.330" v="7755" actId="1076"/>
          <ac:picMkLst>
            <pc:docMk/>
            <pc:sldMk cId="1806431701" sldId="4982"/>
            <ac:picMk id="10" creationId="{E4B129BE-57ED-B24C-65FE-D47BCE070914}"/>
          </ac:picMkLst>
        </pc:picChg>
      </pc:sldChg>
      <pc:sldChg chg="addSp delSp modSp new mod modAnim modNotesTx">
        <pc:chgData name="Greg Bousley" userId="117b2100-f2ad-4d53-8476-1126f1bd9f8f" providerId="ADAL" clId="{D1FA57EC-AE8D-8345-8B64-53353DE7FBFF}" dt="2024-08-30T19:37:57.635" v="8517" actId="20577"/>
        <pc:sldMkLst>
          <pc:docMk/>
          <pc:sldMk cId="1600941101" sldId="4983"/>
        </pc:sldMkLst>
        <pc:spChg chg="mod">
          <ac:chgData name="Greg Bousley" userId="117b2100-f2ad-4d53-8476-1126f1bd9f8f" providerId="ADAL" clId="{D1FA57EC-AE8D-8345-8B64-53353DE7FBFF}" dt="2024-08-30T15:48:55.188" v="8171" actId="20577"/>
          <ac:spMkLst>
            <pc:docMk/>
            <pc:sldMk cId="1600941101" sldId="4983"/>
            <ac:spMk id="2" creationId="{716156CE-AA2E-11FC-ACF9-8CA91FD94880}"/>
          </ac:spMkLst>
        </pc:spChg>
        <pc:spChg chg="del">
          <ac:chgData name="Greg Bousley" userId="117b2100-f2ad-4d53-8476-1126f1bd9f8f" providerId="ADAL" clId="{D1FA57EC-AE8D-8345-8B64-53353DE7FBFF}" dt="2024-08-30T15:47:57.699" v="8140" actId="478"/>
          <ac:spMkLst>
            <pc:docMk/>
            <pc:sldMk cId="1600941101" sldId="4983"/>
            <ac:spMk id="3" creationId="{2C4F5C9C-366E-C582-4682-CB143CC97668}"/>
          </ac:spMkLst>
        </pc:spChg>
        <pc:spChg chg="add mod">
          <ac:chgData name="Greg Bousley" userId="117b2100-f2ad-4d53-8476-1126f1bd9f8f" providerId="ADAL" clId="{D1FA57EC-AE8D-8345-8B64-53353DE7FBFF}" dt="2024-08-30T15:47:59.194" v="8141"/>
          <ac:spMkLst>
            <pc:docMk/>
            <pc:sldMk cId="1600941101" sldId="4983"/>
            <ac:spMk id="5" creationId="{4B8DC2AB-911E-D617-EB78-7BD9D555606F}"/>
          </ac:spMkLst>
        </pc:spChg>
        <pc:spChg chg="add mod">
          <ac:chgData name="Greg Bousley" userId="117b2100-f2ad-4d53-8476-1126f1bd9f8f" providerId="ADAL" clId="{D1FA57EC-AE8D-8345-8B64-53353DE7FBFF}" dt="2024-08-30T15:50:20.614" v="8307" actId="113"/>
          <ac:spMkLst>
            <pc:docMk/>
            <pc:sldMk cId="1600941101" sldId="4983"/>
            <ac:spMk id="6" creationId="{1160B500-7FBB-DD52-0AB1-EE93D2D63438}"/>
          </ac:spMkLst>
        </pc:spChg>
        <pc:graphicFrameChg chg="add mod modGraphic">
          <ac:chgData name="Greg Bousley" userId="117b2100-f2ad-4d53-8476-1126f1bd9f8f" providerId="ADAL" clId="{D1FA57EC-AE8D-8345-8B64-53353DE7FBFF}" dt="2024-08-30T15:49:25.955" v="8173" actId="1076"/>
          <ac:graphicFrameMkLst>
            <pc:docMk/>
            <pc:sldMk cId="1600941101" sldId="4983"/>
            <ac:graphicFrameMk id="4" creationId="{B13147DA-6167-C40D-5939-974637A41123}"/>
          </ac:graphicFrameMkLst>
        </pc:graphicFrameChg>
      </pc:sldChg>
      <pc:sldChg chg="addSp delSp modSp new del mod modClrScheme chgLayout">
        <pc:chgData name="Greg Bousley" userId="117b2100-f2ad-4d53-8476-1126f1bd9f8f" providerId="ADAL" clId="{D1FA57EC-AE8D-8345-8B64-53353DE7FBFF}" dt="2024-08-30T20:06:06.753" v="8608" actId="2696"/>
        <pc:sldMkLst>
          <pc:docMk/>
          <pc:sldMk cId="875548522" sldId="4984"/>
        </pc:sldMkLst>
        <pc:spChg chg="del mod ord">
          <ac:chgData name="Greg Bousley" userId="117b2100-f2ad-4d53-8476-1126f1bd9f8f" providerId="ADAL" clId="{D1FA57EC-AE8D-8345-8B64-53353DE7FBFF}" dt="2024-08-30T20:03:21.706" v="8576" actId="478"/>
          <ac:spMkLst>
            <pc:docMk/>
            <pc:sldMk cId="875548522" sldId="4984"/>
            <ac:spMk id="2" creationId="{853CC778-9ABF-5F99-E029-52B975EED716}"/>
          </ac:spMkLst>
        </pc:spChg>
        <pc:spChg chg="del">
          <ac:chgData name="Greg Bousley" userId="117b2100-f2ad-4d53-8476-1126f1bd9f8f" providerId="ADAL" clId="{D1FA57EC-AE8D-8345-8B64-53353DE7FBFF}" dt="2024-08-30T19:55:59.181" v="8553" actId="478"/>
          <ac:spMkLst>
            <pc:docMk/>
            <pc:sldMk cId="875548522" sldId="4984"/>
            <ac:spMk id="3" creationId="{BC7B905B-57B0-FF9A-31A0-3ADA5545D756}"/>
          </ac:spMkLst>
        </pc:spChg>
        <pc:spChg chg="add del mod">
          <ac:chgData name="Greg Bousley" userId="117b2100-f2ad-4d53-8476-1126f1bd9f8f" providerId="ADAL" clId="{D1FA57EC-AE8D-8345-8B64-53353DE7FBFF}" dt="2024-08-30T20:04:50.738" v="8588" actId="478"/>
          <ac:spMkLst>
            <pc:docMk/>
            <pc:sldMk cId="875548522" sldId="4984"/>
            <ac:spMk id="4" creationId="{ABE23059-AF0D-32AF-9CCB-59FB5984DCD9}"/>
          </ac:spMkLst>
        </pc:spChg>
        <pc:spChg chg="add del mod ord">
          <ac:chgData name="Greg Bousley" userId="117b2100-f2ad-4d53-8476-1126f1bd9f8f" providerId="ADAL" clId="{D1FA57EC-AE8D-8345-8B64-53353DE7FBFF}" dt="2024-08-30T20:02:48.238" v="8571" actId="478"/>
          <ac:spMkLst>
            <pc:docMk/>
            <pc:sldMk cId="875548522" sldId="4984"/>
            <ac:spMk id="5" creationId="{09FECEE0-8DD4-7DDC-E95F-A3005A3C70E0}"/>
          </ac:spMkLst>
        </pc:spChg>
        <pc:spChg chg="add del mod">
          <ac:chgData name="Greg Bousley" userId="117b2100-f2ad-4d53-8476-1126f1bd9f8f" providerId="ADAL" clId="{D1FA57EC-AE8D-8345-8B64-53353DE7FBFF}" dt="2024-08-30T20:03:23.378" v="8577" actId="478"/>
          <ac:spMkLst>
            <pc:docMk/>
            <pc:sldMk cId="875548522" sldId="4984"/>
            <ac:spMk id="7" creationId="{C7E91206-AAA5-C9D1-0014-B79DD1BDE220}"/>
          </ac:spMkLst>
        </pc:spChg>
        <pc:spChg chg="add mod">
          <ac:chgData name="Greg Bousley" userId="117b2100-f2ad-4d53-8476-1126f1bd9f8f" providerId="ADAL" clId="{D1FA57EC-AE8D-8345-8B64-53353DE7FBFF}" dt="2024-08-30T20:04:45.970" v="8587" actId="1037"/>
          <ac:spMkLst>
            <pc:docMk/>
            <pc:sldMk cId="875548522" sldId="4984"/>
            <ac:spMk id="8" creationId="{F7DDC6F8-B4D3-BEA9-3ADB-8779EC8A0E6E}"/>
          </ac:spMkLst>
        </pc:spChg>
        <pc:spChg chg="add mod">
          <ac:chgData name="Greg Bousley" userId="117b2100-f2ad-4d53-8476-1126f1bd9f8f" providerId="ADAL" clId="{D1FA57EC-AE8D-8345-8B64-53353DE7FBFF}" dt="2024-08-30T20:05:19.379" v="8607" actId="1076"/>
          <ac:spMkLst>
            <pc:docMk/>
            <pc:sldMk cId="875548522" sldId="4984"/>
            <ac:spMk id="9" creationId="{AA49D471-A58F-07A3-D4AE-C10A5DB59958}"/>
          </ac:spMkLst>
        </pc:spChg>
      </pc:sldChg>
      <pc:sldChg chg="addSp delSp modSp new mod modNotesTx">
        <pc:chgData name="Greg Bousley" userId="117b2100-f2ad-4d53-8476-1126f1bd9f8f" providerId="ADAL" clId="{D1FA57EC-AE8D-8345-8B64-53353DE7FBFF}" dt="2024-09-07T20:30:51.108" v="13313" actId="20577"/>
        <pc:sldMkLst>
          <pc:docMk/>
          <pc:sldMk cId="2084572422" sldId="4984"/>
        </pc:sldMkLst>
        <pc:spChg chg="mod">
          <ac:chgData name="Greg Bousley" userId="117b2100-f2ad-4d53-8476-1126f1bd9f8f" providerId="ADAL" clId="{D1FA57EC-AE8D-8345-8B64-53353DE7FBFF}" dt="2024-08-30T20:06:26.462" v="8625" actId="20577"/>
          <ac:spMkLst>
            <pc:docMk/>
            <pc:sldMk cId="2084572422" sldId="4984"/>
            <ac:spMk id="2" creationId="{86211591-BC25-368E-A7AB-23F68DBE6CE4}"/>
          </ac:spMkLst>
        </pc:spChg>
        <pc:spChg chg="del">
          <ac:chgData name="Greg Bousley" userId="117b2100-f2ad-4d53-8476-1126f1bd9f8f" providerId="ADAL" clId="{D1FA57EC-AE8D-8345-8B64-53353DE7FBFF}" dt="2024-08-30T20:06:15.285" v="8610" actId="478"/>
          <ac:spMkLst>
            <pc:docMk/>
            <pc:sldMk cId="2084572422" sldId="4984"/>
            <ac:spMk id="3" creationId="{DE4D63D0-3D93-25A4-8444-5FC3F088D28A}"/>
          </ac:spMkLst>
        </pc:spChg>
        <pc:spChg chg="add mod">
          <ac:chgData name="Greg Bousley" userId="117b2100-f2ad-4d53-8476-1126f1bd9f8f" providerId="ADAL" clId="{D1FA57EC-AE8D-8345-8B64-53353DE7FBFF}" dt="2024-08-30T20:08:57.218" v="8836" actId="1076"/>
          <ac:spMkLst>
            <pc:docMk/>
            <pc:sldMk cId="2084572422" sldId="4984"/>
            <ac:spMk id="4" creationId="{51A67F83-B8A9-493A-F40F-1A09C9DA7ACD}"/>
          </ac:spMkLst>
        </pc:spChg>
        <pc:picChg chg="add mod">
          <ac:chgData name="Greg Bousley" userId="117b2100-f2ad-4d53-8476-1126f1bd9f8f" providerId="ADAL" clId="{D1FA57EC-AE8D-8345-8B64-53353DE7FBFF}" dt="2024-08-30T20:07:06.572" v="8631" actId="1076"/>
          <ac:picMkLst>
            <pc:docMk/>
            <pc:sldMk cId="2084572422" sldId="4984"/>
            <ac:picMk id="9218" creationId="{675DA446-108B-2B14-A301-4BA025A4FAD2}"/>
          </ac:picMkLst>
        </pc:picChg>
      </pc:sldChg>
      <pc:sldChg chg="add mod modShow">
        <pc:chgData name="Greg Bousley" userId="117b2100-f2ad-4d53-8476-1126f1bd9f8f" providerId="ADAL" clId="{D1FA57EC-AE8D-8345-8B64-53353DE7FBFF}" dt="2024-09-03T21:48:31.609" v="9293" actId="729"/>
        <pc:sldMkLst>
          <pc:docMk/>
          <pc:sldMk cId="3979138453" sldId="4985"/>
        </pc:sldMkLst>
      </pc:sldChg>
      <pc:sldChg chg="addSp delSp modSp add mod modAnim modNotesTx">
        <pc:chgData name="Greg Bousley" userId="117b2100-f2ad-4d53-8476-1126f1bd9f8f" providerId="ADAL" clId="{D1FA57EC-AE8D-8345-8B64-53353DE7FBFF}" dt="2024-09-04T13:38:15.506" v="11713"/>
        <pc:sldMkLst>
          <pc:docMk/>
          <pc:sldMk cId="825106275" sldId="4986"/>
        </pc:sldMkLst>
        <pc:spChg chg="add mod">
          <ac:chgData name="Greg Bousley" userId="117b2100-f2ad-4d53-8476-1126f1bd9f8f" providerId="ADAL" clId="{D1FA57EC-AE8D-8345-8B64-53353DE7FBFF}" dt="2024-09-04T13:37:11.720" v="11710" actId="113"/>
          <ac:spMkLst>
            <pc:docMk/>
            <pc:sldMk cId="825106275" sldId="4986"/>
            <ac:spMk id="3" creationId="{239DB202-8656-A19C-93AE-A25C6B28C1AA}"/>
          </ac:spMkLst>
        </pc:spChg>
        <pc:spChg chg="del">
          <ac:chgData name="Greg Bousley" userId="117b2100-f2ad-4d53-8476-1126f1bd9f8f" providerId="ADAL" clId="{D1FA57EC-AE8D-8345-8B64-53353DE7FBFF}" dt="2024-09-04T12:49:47.012" v="11304" actId="478"/>
          <ac:spMkLst>
            <pc:docMk/>
            <pc:sldMk cId="825106275" sldId="4986"/>
            <ac:spMk id="8" creationId="{F6FC1B51-8D13-79BB-494C-9FF37EE846F1}"/>
          </ac:spMkLst>
        </pc:spChg>
        <pc:spChg chg="del">
          <ac:chgData name="Greg Bousley" userId="117b2100-f2ad-4d53-8476-1126f1bd9f8f" providerId="ADAL" clId="{D1FA57EC-AE8D-8345-8B64-53353DE7FBFF}" dt="2024-09-04T12:49:47.012" v="11304" actId="478"/>
          <ac:spMkLst>
            <pc:docMk/>
            <pc:sldMk cId="825106275" sldId="4986"/>
            <ac:spMk id="11" creationId="{2575413A-9063-6B28-B8D8-D96BC9B49976}"/>
          </ac:spMkLst>
        </pc:spChg>
        <pc:spChg chg="del">
          <ac:chgData name="Greg Bousley" userId="117b2100-f2ad-4d53-8476-1126f1bd9f8f" providerId="ADAL" clId="{D1FA57EC-AE8D-8345-8B64-53353DE7FBFF}" dt="2024-09-04T12:49:47.012" v="11304" actId="478"/>
          <ac:spMkLst>
            <pc:docMk/>
            <pc:sldMk cId="825106275" sldId="4986"/>
            <ac:spMk id="13" creationId="{66C3978B-3DEC-0E57-A912-3B99A2DBFE57}"/>
          </ac:spMkLst>
        </pc:spChg>
        <pc:spChg chg="del">
          <ac:chgData name="Greg Bousley" userId="117b2100-f2ad-4d53-8476-1126f1bd9f8f" providerId="ADAL" clId="{D1FA57EC-AE8D-8345-8B64-53353DE7FBFF}" dt="2024-09-04T12:49:47.012" v="11304" actId="478"/>
          <ac:spMkLst>
            <pc:docMk/>
            <pc:sldMk cId="825106275" sldId="4986"/>
            <ac:spMk id="14" creationId="{D639ACDB-037A-C6B7-F42E-19C958D51D0F}"/>
          </ac:spMkLst>
        </pc:spChg>
        <pc:spChg chg="del">
          <ac:chgData name="Greg Bousley" userId="117b2100-f2ad-4d53-8476-1126f1bd9f8f" providerId="ADAL" clId="{D1FA57EC-AE8D-8345-8B64-53353DE7FBFF}" dt="2024-09-04T12:49:47.012" v="11304" actId="478"/>
          <ac:spMkLst>
            <pc:docMk/>
            <pc:sldMk cId="825106275" sldId="4986"/>
            <ac:spMk id="15" creationId="{C20F3101-F751-A153-A045-C8078C0BBAFE}"/>
          </ac:spMkLst>
        </pc:spChg>
        <pc:spChg chg="del">
          <ac:chgData name="Greg Bousley" userId="117b2100-f2ad-4d53-8476-1126f1bd9f8f" providerId="ADAL" clId="{D1FA57EC-AE8D-8345-8B64-53353DE7FBFF}" dt="2024-09-04T12:49:47.012" v="11304" actId="478"/>
          <ac:spMkLst>
            <pc:docMk/>
            <pc:sldMk cId="825106275" sldId="4986"/>
            <ac:spMk id="21" creationId="{5FE5D5C7-A3BC-299F-31CD-A311287EF78F}"/>
          </ac:spMkLst>
        </pc:spChg>
        <pc:spChg chg="del">
          <ac:chgData name="Greg Bousley" userId="117b2100-f2ad-4d53-8476-1126f1bd9f8f" providerId="ADAL" clId="{D1FA57EC-AE8D-8345-8B64-53353DE7FBFF}" dt="2024-09-04T12:49:47.012" v="11304" actId="478"/>
          <ac:spMkLst>
            <pc:docMk/>
            <pc:sldMk cId="825106275" sldId="4986"/>
            <ac:spMk id="22" creationId="{91337BF4-1E3D-1B12-FB2B-8A9E37AC860E}"/>
          </ac:spMkLst>
        </pc:spChg>
        <pc:spChg chg="del">
          <ac:chgData name="Greg Bousley" userId="117b2100-f2ad-4d53-8476-1126f1bd9f8f" providerId="ADAL" clId="{D1FA57EC-AE8D-8345-8B64-53353DE7FBFF}" dt="2024-09-04T12:49:47.012" v="11304" actId="478"/>
          <ac:spMkLst>
            <pc:docMk/>
            <pc:sldMk cId="825106275" sldId="4986"/>
            <ac:spMk id="23" creationId="{B6E838C2-3465-AFAD-19DD-E691F6EAA966}"/>
          </ac:spMkLst>
        </pc:spChg>
        <pc:spChg chg="mod">
          <ac:chgData name="Greg Bousley" userId="117b2100-f2ad-4d53-8476-1126f1bd9f8f" providerId="ADAL" clId="{D1FA57EC-AE8D-8345-8B64-53353DE7FBFF}" dt="2024-09-04T13:12:00.200" v="11348" actId="20577"/>
          <ac:spMkLst>
            <pc:docMk/>
            <pc:sldMk cId="825106275" sldId="4986"/>
            <ac:spMk id="45" creationId="{E4B1B7E3-0800-B0B4-284F-10647317BBD9}"/>
          </ac:spMkLst>
        </pc:spChg>
        <pc:spChg chg="mod">
          <ac:chgData name="Greg Bousley" userId="117b2100-f2ad-4d53-8476-1126f1bd9f8f" providerId="ADAL" clId="{D1FA57EC-AE8D-8345-8B64-53353DE7FBFF}" dt="2024-09-04T13:29:53.865" v="11411" actId="14100"/>
          <ac:spMkLst>
            <pc:docMk/>
            <pc:sldMk cId="825106275" sldId="4986"/>
            <ac:spMk id="46" creationId="{80730252-551E-F3A9-9DBF-3C5793B697E2}"/>
          </ac:spMkLst>
        </pc:spChg>
        <pc:spChg chg="del">
          <ac:chgData name="Greg Bousley" userId="117b2100-f2ad-4d53-8476-1126f1bd9f8f" providerId="ADAL" clId="{D1FA57EC-AE8D-8345-8B64-53353DE7FBFF}" dt="2024-09-04T13:12:06.406" v="11349" actId="478"/>
          <ac:spMkLst>
            <pc:docMk/>
            <pc:sldMk cId="825106275" sldId="4986"/>
            <ac:spMk id="47" creationId="{45F9D9AF-74B5-24E2-D031-C47DBB034A9D}"/>
          </ac:spMkLst>
        </pc:spChg>
        <pc:spChg chg="del">
          <ac:chgData name="Greg Bousley" userId="117b2100-f2ad-4d53-8476-1126f1bd9f8f" providerId="ADAL" clId="{D1FA57EC-AE8D-8345-8B64-53353DE7FBFF}" dt="2024-09-04T13:12:08.646" v="11350" actId="478"/>
          <ac:spMkLst>
            <pc:docMk/>
            <pc:sldMk cId="825106275" sldId="4986"/>
            <ac:spMk id="48" creationId="{975D7EEC-4D79-6459-3E0C-ADF6F2B6684C}"/>
          </ac:spMkLst>
        </pc:spChg>
        <pc:spChg chg="del">
          <ac:chgData name="Greg Bousley" userId="117b2100-f2ad-4d53-8476-1126f1bd9f8f" providerId="ADAL" clId="{D1FA57EC-AE8D-8345-8B64-53353DE7FBFF}" dt="2024-09-04T13:12:08.646" v="11350" actId="478"/>
          <ac:spMkLst>
            <pc:docMk/>
            <pc:sldMk cId="825106275" sldId="4986"/>
            <ac:spMk id="49" creationId="{B1FD3E7A-73E6-3202-73FF-C561D5B99529}"/>
          </ac:spMkLst>
        </pc:spChg>
        <pc:spChg chg="del">
          <ac:chgData name="Greg Bousley" userId="117b2100-f2ad-4d53-8476-1126f1bd9f8f" providerId="ADAL" clId="{D1FA57EC-AE8D-8345-8B64-53353DE7FBFF}" dt="2024-09-04T13:09:50.552" v="11311" actId="478"/>
          <ac:spMkLst>
            <pc:docMk/>
            <pc:sldMk cId="825106275" sldId="4986"/>
            <ac:spMk id="50" creationId="{98C331E0-5F73-EAF5-44B9-834777EF2D8E}"/>
          </ac:spMkLst>
        </pc:spChg>
        <pc:spChg chg="del">
          <ac:chgData name="Greg Bousley" userId="117b2100-f2ad-4d53-8476-1126f1bd9f8f" providerId="ADAL" clId="{D1FA57EC-AE8D-8345-8B64-53353DE7FBFF}" dt="2024-09-04T13:09:50.552" v="11311" actId="478"/>
          <ac:spMkLst>
            <pc:docMk/>
            <pc:sldMk cId="825106275" sldId="4986"/>
            <ac:spMk id="51" creationId="{0349ACBD-6237-C3B7-8434-A1AE840834A1}"/>
          </ac:spMkLst>
        </pc:spChg>
        <pc:spChg chg="del">
          <ac:chgData name="Greg Bousley" userId="117b2100-f2ad-4d53-8476-1126f1bd9f8f" providerId="ADAL" clId="{D1FA57EC-AE8D-8345-8B64-53353DE7FBFF}" dt="2024-09-04T13:09:50.552" v="11311" actId="478"/>
          <ac:spMkLst>
            <pc:docMk/>
            <pc:sldMk cId="825106275" sldId="4986"/>
            <ac:spMk id="52" creationId="{2A5B0E9B-736D-404D-E6EB-3D0D629B8AA9}"/>
          </ac:spMkLst>
        </pc:spChg>
        <pc:spChg chg="del">
          <ac:chgData name="Greg Bousley" userId="117b2100-f2ad-4d53-8476-1126f1bd9f8f" providerId="ADAL" clId="{D1FA57EC-AE8D-8345-8B64-53353DE7FBFF}" dt="2024-09-04T13:09:50.552" v="11311" actId="478"/>
          <ac:spMkLst>
            <pc:docMk/>
            <pc:sldMk cId="825106275" sldId="4986"/>
            <ac:spMk id="53" creationId="{98F283B3-8D29-3A03-5F6B-6478B8A72CA9}"/>
          </ac:spMkLst>
        </pc:spChg>
        <pc:spChg chg="del mod">
          <ac:chgData name="Greg Bousley" userId="117b2100-f2ad-4d53-8476-1126f1bd9f8f" providerId="ADAL" clId="{D1FA57EC-AE8D-8345-8B64-53353DE7FBFF}" dt="2024-09-04T13:09:50.552" v="11311" actId="478"/>
          <ac:spMkLst>
            <pc:docMk/>
            <pc:sldMk cId="825106275" sldId="4986"/>
            <ac:spMk id="54" creationId="{736CD45D-B08F-8964-5798-286E44EA37E8}"/>
          </ac:spMkLst>
        </pc:spChg>
        <pc:picChg chg="del">
          <ac:chgData name="Greg Bousley" userId="117b2100-f2ad-4d53-8476-1126f1bd9f8f" providerId="ADAL" clId="{D1FA57EC-AE8D-8345-8B64-53353DE7FBFF}" dt="2024-09-04T12:49:47.012" v="11304" actId="478"/>
          <ac:picMkLst>
            <pc:docMk/>
            <pc:sldMk cId="825106275" sldId="4986"/>
            <ac:picMk id="20" creationId="{2D9ADF55-4386-DDAC-407D-0A166F938A9A}"/>
          </ac:picMkLst>
        </pc:picChg>
        <pc:cxnChg chg="del">
          <ac:chgData name="Greg Bousley" userId="117b2100-f2ad-4d53-8476-1126f1bd9f8f" providerId="ADAL" clId="{D1FA57EC-AE8D-8345-8B64-53353DE7FBFF}" dt="2024-09-04T12:49:47.012" v="11304" actId="478"/>
          <ac:cxnSpMkLst>
            <pc:docMk/>
            <pc:sldMk cId="825106275" sldId="4986"/>
            <ac:cxnSpMk id="27" creationId="{713D1A1D-01CD-45C4-B5CB-F85D9F611740}"/>
          </ac:cxnSpMkLst>
        </pc:cxnChg>
        <pc:cxnChg chg="del">
          <ac:chgData name="Greg Bousley" userId="117b2100-f2ad-4d53-8476-1126f1bd9f8f" providerId="ADAL" clId="{D1FA57EC-AE8D-8345-8B64-53353DE7FBFF}" dt="2024-09-04T12:49:47.012" v="11304" actId="478"/>
          <ac:cxnSpMkLst>
            <pc:docMk/>
            <pc:sldMk cId="825106275" sldId="4986"/>
            <ac:cxnSpMk id="29" creationId="{DC493CF1-5B9E-B59C-EE8A-00C994EB67A5}"/>
          </ac:cxnSpMkLst>
        </pc:cxnChg>
        <pc:cxnChg chg="del">
          <ac:chgData name="Greg Bousley" userId="117b2100-f2ad-4d53-8476-1126f1bd9f8f" providerId="ADAL" clId="{D1FA57EC-AE8D-8345-8B64-53353DE7FBFF}" dt="2024-09-04T12:49:47.012" v="11304" actId="478"/>
          <ac:cxnSpMkLst>
            <pc:docMk/>
            <pc:sldMk cId="825106275" sldId="4986"/>
            <ac:cxnSpMk id="31" creationId="{CDD39FCD-2E7E-2B57-A99E-E92EEA46F5BA}"/>
          </ac:cxnSpMkLst>
        </pc:cxnChg>
        <pc:cxnChg chg="del">
          <ac:chgData name="Greg Bousley" userId="117b2100-f2ad-4d53-8476-1126f1bd9f8f" providerId="ADAL" clId="{D1FA57EC-AE8D-8345-8B64-53353DE7FBFF}" dt="2024-09-04T12:49:47.012" v="11304" actId="478"/>
          <ac:cxnSpMkLst>
            <pc:docMk/>
            <pc:sldMk cId="825106275" sldId="4986"/>
            <ac:cxnSpMk id="33" creationId="{98EDD72E-2739-D05F-FE5B-EDB080F62230}"/>
          </ac:cxnSpMkLst>
        </pc:cxnChg>
        <pc:cxnChg chg="del">
          <ac:chgData name="Greg Bousley" userId="117b2100-f2ad-4d53-8476-1126f1bd9f8f" providerId="ADAL" clId="{D1FA57EC-AE8D-8345-8B64-53353DE7FBFF}" dt="2024-09-04T12:49:47.012" v="11304" actId="478"/>
          <ac:cxnSpMkLst>
            <pc:docMk/>
            <pc:sldMk cId="825106275" sldId="4986"/>
            <ac:cxnSpMk id="38" creationId="{3D15A4BC-AB30-5FC8-3AA8-87B202B04554}"/>
          </ac:cxnSpMkLst>
        </pc:cxnChg>
        <pc:cxnChg chg="del">
          <ac:chgData name="Greg Bousley" userId="117b2100-f2ad-4d53-8476-1126f1bd9f8f" providerId="ADAL" clId="{D1FA57EC-AE8D-8345-8B64-53353DE7FBFF}" dt="2024-09-04T12:49:47.012" v="11304" actId="478"/>
          <ac:cxnSpMkLst>
            <pc:docMk/>
            <pc:sldMk cId="825106275" sldId="4986"/>
            <ac:cxnSpMk id="41" creationId="{4F8A6B5E-5ACF-0C56-4B60-53AA6F9B4273}"/>
          </ac:cxnSpMkLst>
        </pc:cxnChg>
        <pc:cxnChg chg="del">
          <ac:chgData name="Greg Bousley" userId="117b2100-f2ad-4d53-8476-1126f1bd9f8f" providerId="ADAL" clId="{D1FA57EC-AE8D-8345-8B64-53353DE7FBFF}" dt="2024-09-04T12:49:47.012" v="11304" actId="478"/>
          <ac:cxnSpMkLst>
            <pc:docMk/>
            <pc:sldMk cId="825106275" sldId="4986"/>
            <ac:cxnSpMk id="44" creationId="{048A3410-5D11-8BFF-C423-01CC1AB28022}"/>
          </ac:cxnSpMkLst>
        </pc:cxnChg>
      </pc:sldChg>
      <pc:sldChg chg="add del mod modShow">
        <pc:chgData name="Greg Bousley" userId="117b2100-f2ad-4d53-8476-1126f1bd9f8f" providerId="ADAL" clId="{D1FA57EC-AE8D-8345-8B64-53353DE7FBFF}" dt="2024-09-04T12:09:49.207" v="10432" actId="2696"/>
        <pc:sldMkLst>
          <pc:docMk/>
          <pc:sldMk cId="1385835886" sldId="4986"/>
        </pc:sldMkLst>
      </pc:sldChg>
      <pc:sldChg chg="modSp add mod">
        <pc:chgData name="Greg Bousley" userId="117b2100-f2ad-4d53-8476-1126f1bd9f8f" providerId="ADAL" clId="{D1FA57EC-AE8D-8345-8B64-53353DE7FBFF}" dt="2024-09-10T13:07:09.445" v="13340" actId="20577"/>
        <pc:sldMkLst>
          <pc:docMk/>
          <pc:sldMk cId="3736754368" sldId="4987"/>
        </pc:sldMkLst>
        <pc:spChg chg="mod">
          <ac:chgData name="Greg Bousley" userId="117b2100-f2ad-4d53-8476-1126f1bd9f8f" providerId="ADAL" clId="{D1FA57EC-AE8D-8345-8B64-53353DE7FBFF}" dt="2024-09-10T13:07:09.445" v="13340" actId="20577"/>
          <ac:spMkLst>
            <pc:docMk/>
            <pc:sldMk cId="3736754368" sldId="4987"/>
            <ac:spMk id="2" creationId="{AEFB99E7-C284-A232-CF02-DF0099859A85}"/>
          </ac:spMkLst>
        </pc:spChg>
      </pc:sldChg>
      <pc:sldChg chg="modSp add del mod">
        <pc:chgData name="Greg Bousley" userId="117b2100-f2ad-4d53-8476-1126f1bd9f8f" providerId="ADAL" clId="{D1FA57EC-AE8D-8345-8B64-53353DE7FBFF}" dt="2024-09-07T20:23:02.678" v="12842" actId="2696"/>
        <pc:sldMkLst>
          <pc:docMk/>
          <pc:sldMk cId="4142239786" sldId="4987"/>
        </pc:sldMkLst>
        <pc:spChg chg="mod">
          <ac:chgData name="Greg Bousley" userId="117b2100-f2ad-4d53-8476-1126f1bd9f8f" providerId="ADAL" clId="{D1FA57EC-AE8D-8345-8B64-53353DE7FBFF}" dt="2024-09-07T20:17:24.834" v="12455" actId="20577"/>
          <ac:spMkLst>
            <pc:docMk/>
            <pc:sldMk cId="4142239786" sldId="4987"/>
            <ac:spMk id="2" creationId="{AEFB99E7-C284-A232-CF02-DF0099859A85}"/>
          </ac:spMkLst>
        </pc:spChg>
      </pc:sldChg>
      <pc:sldChg chg="modSp new mod modClrScheme chgLayout modNotesTx">
        <pc:chgData name="Greg Bousley" userId="117b2100-f2ad-4d53-8476-1126f1bd9f8f" providerId="ADAL" clId="{D1FA57EC-AE8D-8345-8B64-53353DE7FBFF}" dt="2024-09-07T20:26:56.363" v="13215" actId="700"/>
        <pc:sldMkLst>
          <pc:docMk/>
          <pc:sldMk cId="1101979335" sldId="4988"/>
        </pc:sldMkLst>
        <pc:spChg chg="mod ord">
          <ac:chgData name="Greg Bousley" userId="117b2100-f2ad-4d53-8476-1126f1bd9f8f" providerId="ADAL" clId="{D1FA57EC-AE8D-8345-8B64-53353DE7FBFF}" dt="2024-09-07T20:26:56.363" v="13215" actId="700"/>
          <ac:spMkLst>
            <pc:docMk/>
            <pc:sldMk cId="1101979335" sldId="4988"/>
            <ac:spMk id="2" creationId="{84EFE827-D573-2CE4-48A9-8220E7C9BD81}"/>
          </ac:spMkLst>
        </pc:spChg>
        <pc:spChg chg="mod ord">
          <ac:chgData name="Greg Bousley" userId="117b2100-f2ad-4d53-8476-1126f1bd9f8f" providerId="ADAL" clId="{D1FA57EC-AE8D-8345-8B64-53353DE7FBFF}" dt="2024-09-07T20:26:56.363" v="13215" actId="700"/>
          <ac:spMkLst>
            <pc:docMk/>
            <pc:sldMk cId="1101979335" sldId="4988"/>
            <ac:spMk id="3" creationId="{A8FAB9DE-BB69-A90B-7DE2-13E69B0D41D1}"/>
          </ac:spMkLst>
        </pc:spChg>
      </pc:sldChg>
      <pc:sldChg chg="modSp add mod modNotesTx">
        <pc:chgData name="Greg Bousley" userId="117b2100-f2ad-4d53-8476-1126f1bd9f8f" providerId="ADAL" clId="{D1FA57EC-AE8D-8345-8B64-53353DE7FBFF}" dt="2024-09-11T05:25:27.106" v="13770" actId="20577"/>
        <pc:sldMkLst>
          <pc:docMk/>
          <pc:sldMk cId="2429863161" sldId="4989"/>
        </pc:sldMkLst>
        <pc:spChg chg="mod">
          <ac:chgData name="Greg Bousley" userId="117b2100-f2ad-4d53-8476-1126f1bd9f8f" providerId="ADAL" clId="{D1FA57EC-AE8D-8345-8B64-53353DE7FBFF}" dt="2024-09-10T14:11:11.882" v="13418" actId="20577"/>
          <ac:spMkLst>
            <pc:docMk/>
            <pc:sldMk cId="2429863161" sldId="4989"/>
            <ac:spMk id="2" creationId="{0E957ACF-7E46-835A-8264-BA03AB38929F}"/>
          </ac:spMkLst>
        </pc:spChg>
        <pc:spChg chg="mod">
          <ac:chgData name="Greg Bousley" userId="117b2100-f2ad-4d53-8476-1126f1bd9f8f" providerId="ADAL" clId="{D1FA57EC-AE8D-8345-8B64-53353DE7FBFF}" dt="2024-09-10T14:45:32.203" v="13558" actId="1076"/>
          <ac:spMkLst>
            <pc:docMk/>
            <pc:sldMk cId="2429863161" sldId="4989"/>
            <ac:spMk id="4" creationId="{92A1736E-A656-29D9-D78A-C2B5C549BC81}"/>
          </ac:spMkLst>
        </pc:spChg>
        <pc:picChg chg="mod">
          <ac:chgData name="Greg Bousley" userId="117b2100-f2ad-4d53-8476-1126f1bd9f8f" providerId="ADAL" clId="{D1FA57EC-AE8D-8345-8B64-53353DE7FBFF}" dt="2024-09-10T14:13:00.787" v="13422" actId="1076"/>
          <ac:picMkLst>
            <pc:docMk/>
            <pc:sldMk cId="2429863161" sldId="4989"/>
            <ac:picMk id="9218" creationId="{7841FB41-7A65-A0BC-1EC5-F15E5CBABFD2}"/>
          </ac:picMkLst>
        </pc:picChg>
      </pc:sldChg>
    </pc:docChg>
  </pc:docChgLst>
  <pc:docChgLst>
    <pc:chgData name="Greg Bousley" userId="117b2100-f2ad-4d53-8476-1126f1bd9f8f" providerId="ADAL" clId="{DC19EAA4-1A22-B546-883E-F7963E75C76A}"/>
    <pc:docChg chg="undo custSel addSld delSld modSld sldOrd">
      <pc:chgData name="Greg Bousley" userId="117b2100-f2ad-4d53-8476-1126f1bd9f8f" providerId="ADAL" clId="{DC19EAA4-1A22-B546-883E-F7963E75C76A}" dt="2024-07-01T12:46:55.185" v="4597" actId="20577"/>
      <pc:docMkLst>
        <pc:docMk/>
      </pc:docMkLst>
      <pc:sldChg chg="addSp delSp modSp mod delAnim modAnim modNotesTx">
        <pc:chgData name="Greg Bousley" userId="117b2100-f2ad-4d53-8476-1126f1bd9f8f" providerId="ADAL" clId="{DC19EAA4-1A22-B546-883E-F7963E75C76A}" dt="2024-07-01T12:44:57.228" v="4562" actId="20577"/>
        <pc:sldMkLst>
          <pc:docMk/>
          <pc:sldMk cId="1867633207" sldId="261"/>
        </pc:sldMkLst>
        <pc:spChg chg="mod">
          <ac:chgData name="Greg Bousley" userId="117b2100-f2ad-4d53-8476-1126f1bd9f8f" providerId="ADAL" clId="{DC19EAA4-1A22-B546-883E-F7963E75C76A}" dt="2024-06-24T17:24:30.074" v="940" actId="20577"/>
          <ac:spMkLst>
            <pc:docMk/>
            <pc:sldMk cId="1867633207" sldId="261"/>
            <ac:spMk id="2" creationId="{00000000-0000-0000-0000-000000000000}"/>
          </ac:spMkLst>
        </pc:spChg>
        <pc:spChg chg="add mod">
          <ac:chgData name="Greg Bousley" userId="117b2100-f2ad-4d53-8476-1126f1bd9f8f" providerId="ADAL" clId="{DC19EAA4-1A22-B546-883E-F7963E75C76A}" dt="2024-06-24T17:31:49.178" v="1061" actId="1076"/>
          <ac:spMkLst>
            <pc:docMk/>
            <pc:sldMk cId="1867633207" sldId="261"/>
            <ac:spMk id="5" creationId="{129DCE88-F596-C8EF-1DEA-315F8586FA36}"/>
          </ac:spMkLst>
        </pc:spChg>
        <pc:spChg chg="add mod">
          <ac:chgData name="Greg Bousley" userId="117b2100-f2ad-4d53-8476-1126f1bd9f8f" providerId="ADAL" clId="{DC19EAA4-1A22-B546-883E-F7963E75C76A}" dt="2024-06-24T17:35:12.512" v="1201" actId="20577"/>
          <ac:spMkLst>
            <pc:docMk/>
            <pc:sldMk cId="1867633207" sldId="261"/>
            <ac:spMk id="6" creationId="{261ED1BD-B881-9CFE-46BD-323B57C1BAB6}"/>
          </ac:spMkLst>
        </pc:spChg>
        <pc:spChg chg="mod">
          <ac:chgData name="Greg Bousley" userId="117b2100-f2ad-4d53-8476-1126f1bd9f8f" providerId="ADAL" clId="{DC19EAA4-1A22-B546-883E-F7963E75C76A}" dt="2024-06-24T17:23:58.194" v="933" actId="1076"/>
          <ac:spMkLst>
            <pc:docMk/>
            <pc:sldMk cId="1867633207" sldId="261"/>
            <ac:spMk id="9" creationId="{57003F69-B120-5D23-5176-D8E608AB0B10}"/>
          </ac:spMkLst>
        </pc:spChg>
        <pc:spChg chg="del">
          <ac:chgData name="Greg Bousley" userId="117b2100-f2ad-4d53-8476-1126f1bd9f8f" providerId="ADAL" clId="{DC19EAA4-1A22-B546-883E-F7963E75C76A}" dt="2024-06-24T16:53:30.583" v="218" actId="478"/>
          <ac:spMkLst>
            <pc:docMk/>
            <pc:sldMk cId="1867633207" sldId="261"/>
            <ac:spMk id="10" creationId="{3E53C505-E9E9-3D9E-2B53-349E612EBC89}"/>
          </ac:spMkLst>
        </pc:spChg>
        <pc:spChg chg="del">
          <ac:chgData name="Greg Bousley" userId="117b2100-f2ad-4d53-8476-1126f1bd9f8f" providerId="ADAL" clId="{DC19EAA4-1A22-B546-883E-F7963E75C76A}" dt="2024-06-24T16:53:30.583" v="218" actId="478"/>
          <ac:spMkLst>
            <pc:docMk/>
            <pc:sldMk cId="1867633207" sldId="261"/>
            <ac:spMk id="13" creationId="{65D45957-784B-B50B-0B79-709D835EBEDF}"/>
          </ac:spMkLst>
        </pc:spChg>
        <pc:spChg chg="del">
          <ac:chgData name="Greg Bousley" userId="117b2100-f2ad-4d53-8476-1126f1bd9f8f" providerId="ADAL" clId="{DC19EAA4-1A22-B546-883E-F7963E75C76A}" dt="2024-06-24T16:53:30.583" v="218" actId="478"/>
          <ac:spMkLst>
            <pc:docMk/>
            <pc:sldMk cId="1867633207" sldId="261"/>
            <ac:spMk id="14" creationId="{E79E4A0A-01A1-5B92-1459-FC1D8C4F56C5}"/>
          </ac:spMkLst>
        </pc:spChg>
        <pc:spChg chg="add mod">
          <ac:chgData name="Greg Bousley" userId="117b2100-f2ad-4d53-8476-1126f1bd9f8f" providerId="ADAL" clId="{DC19EAA4-1A22-B546-883E-F7963E75C76A}" dt="2024-07-01T12:43:40.459" v="4356" actId="1076"/>
          <ac:spMkLst>
            <pc:docMk/>
            <pc:sldMk cId="1867633207" sldId="261"/>
            <ac:spMk id="15" creationId="{52F63032-4EF1-EB56-C8B0-1C81233969DC}"/>
          </ac:spMkLst>
        </pc:spChg>
        <pc:picChg chg="add mod">
          <ac:chgData name="Greg Bousley" userId="117b2100-f2ad-4d53-8476-1126f1bd9f8f" providerId="ADAL" clId="{DC19EAA4-1A22-B546-883E-F7963E75C76A}" dt="2024-06-24T17:23:54.879" v="932" actId="1076"/>
          <ac:picMkLst>
            <pc:docMk/>
            <pc:sldMk cId="1867633207" sldId="261"/>
            <ac:picMk id="4" creationId="{52F76E10-4346-7F0A-5AA9-D4A90D41E1F6}"/>
          </ac:picMkLst>
        </pc:picChg>
        <pc:picChg chg="add mod">
          <ac:chgData name="Greg Bousley" userId="117b2100-f2ad-4d53-8476-1126f1bd9f8f" providerId="ADAL" clId="{DC19EAA4-1A22-B546-883E-F7963E75C76A}" dt="2024-06-24T17:46:09.891" v="1467" actId="1076"/>
          <ac:picMkLst>
            <pc:docMk/>
            <pc:sldMk cId="1867633207" sldId="261"/>
            <ac:picMk id="11" creationId="{F998746A-A1A2-6555-E4BF-19ACEDF485B3}"/>
          </ac:picMkLst>
        </pc:picChg>
        <pc:picChg chg="del">
          <ac:chgData name="Greg Bousley" userId="117b2100-f2ad-4d53-8476-1126f1bd9f8f" providerId="ADAL" clId="{DC19EAA4-1A22-B546-883E-F7963E75C76A}" dt="2024-06-24T16:53:27.999" v="217" actId="478"/>
          <ac:picMkLst>
            <pc:docMk/>
            <pc:sldMk cId="1867633207" sldId="261"/>
            <ac:picMk id="12" creationId="{9DB4F27C-B283-C72D-2EF2-0AFC7C329074}"/>
          </ac:picMkLst>
        </pc:picChg>
        <pc:picChg chg="del">
          <ac:chgData name="Greg Bousley" userId="117b2100-f2ad-4d53-8476-1126f1bd9f8f" providerId="ADAL" clId="{DC19EAA4-1A22-B546-883E-F7963E75C76A}" dt="2024-06-24T16:53:30.982" v="219" actId="478"/>
          <ac:picMkLst>
            <pc:docMk/>
            <pc:sldMk cId="1867633207" sldId="261"/>
            <ac:picMk id="1028" creationId="{83563E3E-39F8-0654-29AD-2D93553C523A}"/>
          </ac:picMkLst>
        </pc:picChg>
        <pc:picChg chg="del">
          <ac:chgData name="Greg Bousley" userId="117b2100-f2ad-4d53-8476-1126f1bd9f8f" providerId="ADAL" clId="{DC19EAA4-1A22-B546-883E-F7963E75C76A}" dt="2024-06-24T16:53:27.999" v="217" actId="478"/>
          <ac:picMkLst>
            <pc:docMk/>
            <pc:sldMk cId="1867633207" sldId="261"/>
            <ac:picMk id="1033" creationId="{170409BC-F0B7-70F2-9EC1-2A6D7B7F7728}"/>
          </ac:picMkLst>
        </pc:picChg>
        <pc:picChg chg="del">
          <ac:chgData name="Greg Bousley" userId="117b2100-f2ad-4d53-8476-1126f1bd9f8f" providerId="ADAL" clId="{DC19EAA4-1A22-B546-883E-F7963E75C76A}" dt="2024-06-24T16:53:27.999" v="217" actId="478"/>
          <ac:picMkLst>
            <pc:docMk/>
            <pc:sldMk cId="1867633207" sldId="261"/>
            <ac:picMk id="1035" creationId="{6D7FEBEF-EA42-5984-44C6-8C8C035E83BE}"/>
          </ac:picMkLst>
        </pc:picChg>
        <pc:cxnChg chg="del">
          <ac:chgData name="Greg Bousley" userId="117b2100-f2ad-4d53-8476-1126f1bd9f8f" providerId="ADAL" clId="{DC19EAA4-1A22-B546-883E-F7963E75C76A}" dt="2024-06-24T16:53:31.782" v="220" actId="478"/>
          <ac:cxnSpMkLst>
            <pc:docMk/>
            <pc:sldMk cId="1867633207" sldId="261"/>
            <ac:cxnSpMk id="16" creationId="{A885C109-CA40-DF91-4785-00F4A5A723DA}"/>
          </ac:cxnSpMkLst>
        </pc:cxnChg>
      </pc:sldChg>
      <pc:sldChg chg="modSp mod modNotesTx">
        <pc:chgData name="Greg Bousley" userId="117b2100-f2ad-4d53-8476-1126f1bd9f8f" providerId="ADAL" clId="{DC19EAA4-1A22-B546-883E-F7963E75C76A}" dt="2024-07-01T12:40:47.959" v="4332" actId="20577"/>
        <pc:sldMkLst>
          <pc:docMk/>
          <pc:sldMk cId="1945226760" sldId="332"/>
        </pc:sldMkLst>
        <pc:spChg chg="mod">
          <ac:chgData name="Greg Bousley" userId="117b2100-f2ad-4d53-8476-1126f1bd9f8f" providerId="ADAL" clId="{DC19EAA4-1A22-B546-883E-F7963E75C76A}" dt="2024-06-24T16:51:07.875" v="25" actId="20577"/>
          <ac:spMkLst>
            <pc:docMk/>
            <pc:sldMk cId="1945226760" sldId="332"/>
            <ac:spMk id="7" creationId="{7CB1002D-942C-97B0-CD94-820B5CBA9B72}"/>
          </ac:spMkLst>
        </pc:spChg>
      </pc:sldChg>
      <pc:sldChg chg="modSp mod modNotesTx">
        <pc:chgData name="Greg Bousley" userId="117b2100-f2ad-4d53-8476-1126f1bd9f8f" providerId="ADAL" clId="{DC19EAA4-1A22-B546-883E-F7963E75C76A}" dt="2024-06-24T16:53:02.149" v="203" actId="20577"/>
        <pc:sldMkLst>
          <pc:docMk/>
          <pc:sldMk cId="1537729860" sldId="367"/>
        </pc:sldMkLst>
        <pc:spChg chg="mod">
          <ac:chgData name="Greg Bousley" userId="117b2100-f2ad-4d53-8476-1126f1bd9f8f" providerId="ADAL" clId="{DC19EAA4-1A22-B546-883E-F7963E75C76A}" dt="2024-06-24T16:52:34.651" v="106" actId="20577"/>
          <ac:spMkLst>
            <pc:docMk/>
            <pc:sldMk cId="1537729860" sldId="367"/>
            <ac:spMk id="3" creationId="{A0D21DA5-9834-8953-AB00-0ABAF169A24E}"/>
          </ac:spMkLst>
        </pc:spChg>
      </pc:sldChg>
      <pc:sldChg chg="modSp mod ord modNotesTx">
        <pc:chgData name="Greg Bousley" userId="117b2100-f2ad-4d53-8476-1126f1bd9f8f" providerId="ADAL" clId="{DC19EAA4-1A22-B546-883E-F7963E75C76A}" dt="2024-07-01T12:46:55.185" v="4597" actId="20577"/>
        <pc:sldMkLst>
          <pc:docMk/>
          <pc:sldMk cId="627986403" sldId="373"/>
        </pc:sldMkLst>
        <pc:spChg chg="mod">
          <ac:chgData name="Greg Bousley" userId="117b2100-f2ad-4d53-8476-1126f1bd9f8f" providerId="ADAL" clId="{DC19EAA4-1A22-B546-883E-F7963E75C76A}" dt="2024-07-01T12:46:55.185" v="4597" actId="20577"/>
          <ac:spMkLst>
            <pc:docMk/>
            <pc:sldMk cId="627986403" sldId="373"/>
            <ac:spMk id="3" creationId="{573E1819-65D5-A235-FF83-57135F140D1D}"/>
          </ac:spMkLst>
        </pc:spChg>
      </pc:sldChg>
      <pc:sldChg chg="add modNotesTx">
        <pc:chgData name="Greg Bousley" userId="117b2100-f2ad-4d53-8476-1126f1bd9f8f" providerId="ADAL" clId="{DC19EAA4-1A22-B546-883E-F7963E75C76A}" dt="2024-06-25T13:47:29.369" v="4174" actId="20577"/>
        <pc:sldMkLst>
          <pc:docMk/>
          <pc:sldMk cId="2129095300" sldId="4964"/>
        </pc:sldMkLst>
      </pc:sldChg>
      <pc:sldChg chg="addSp delSp modSp mod ord delAnim modAnim modNotesTx">
        <pc:chgData name="Greg Bousley" userId="117b2100-f2ad-4d53-8476-1126f1bd9f8f" providerId="ADAL" clId="{DC19EAA4-1A22-B546-883E-F7963E75C76A}" dt="2024-06-24T17:29:45.001" v="1052" actId="20577"/>
        <pc:sldMkLst>
          <pc:docMk/>
          <pc:sldMk cId="200720664" sldId="4972"/>
        </pc:sldMkLst>
        <pc:spChg chg="mod">
          <ac:chgData name="Greg Bousley" userId="117b2100-f2ad-4d53-8476-1126f1bd9f8f" providerId="ADAL" clId="{DC19EAA4-1A22-B546-883E-F7963E75C76A}" dt="2024-06-24T17:01:23.978" v="433" actId="20577"/>
          <ac:spMkLst>
            <pc:docMk/>
            <pc:sldMk cId="200720664" sldId="4972"/>
            <ac:spMk id="2" creationId="{B53C4C1A-96BF-BA40-07CB-374DD5E7B441}"/>
          </ac:spMkLst>
        </pc:spChg>
        <pc:spChg chg="del">
          <ac:chgData name="Greg Bousley" userId="117b2100-f2ad-4d53-8476-1126f1bd9f8f" providerId="ADAL" clId="{DC19EAA4-1A22-B546-883E-F7963E75C76A}" dt="2024-06-24T17:00:47.193" v="392" actId="478"/>
          <ac:spMkLst>
            <pc:docMk/>
            <pc:sldMk cId="200720664" sldId="4972"/>
            <ac:spMk id="4" creationId="{854AB6BE-92F7-1339-7128-8ECCC795BC3A}"/>
          </ac:spMkLst>
        </pc:spChg>
        <pc:spChg chg="add mod">
          <ac:chgData name="Greg Bousley" userId="117b2100-f2ad-4d53-8476-1126f1bd9f8f" providerId="ADAL" clId="{DC19EAA4-1A22-B546-883E-F7963E75C76A}" dt="2024-06-24T17:05:49.769" v="469" actId="1076"/>
          <ac:spMkLst>
            <pc:docMk/>
            <pc:sldMk cId="200720664" sldId="4972"/>
            <ac:spMk id="5" creationId="{5E431931-B1B0-826C-7F95-A77EEC7079C0}"/>
          </ac:spMkLst>
        </pc:spChg>
        <pc:spChg chg="add mod">
          <ac:chgData name="Greg Bousley" userId="117b2100-f2ad-4d53-8476-1126f1bd9f8f" providerId="ADAL" clId="{DC19EAA4-1A22-B546-883E-F7963E75C76A}" dt="2024-06-24T17:08:42.671" v="863" actId="20577"/>
          <ac:spMkLst>
            <pc:docMk/>
            <pc:sldMk cId="200720664" sldId="4972"/>
            <ac:spMk id="19" creationId="{BA21489A-1E86-580C-1C72-3E04489AEA67}"/>
          </ac:spMkLst>
        </pc:spChg>
        <pc:spChg chg="add del mod">
          <ac:chgData name="Greg Bousley" userId="117b2100-f2ad-4d53-8476-1126f1bd9f8f" providerId="ADAL" clId="{DC19EAA4-1A22-B546-883E-F7963E75C76A}" dt="2024-06-24T17:29:42.461" v="1051" actId="478"/>
          <ac:spMkLst>
            <pc:docMk/>
            <pc:sldMk cId="200720664" sldId="4972"/>
            <ac:spMk id="20" creationId="{D5ED188A-CED6-F25F-8C8D-23FAD6900DBA}"/>
          </ac:spMkLst>
        </pc:spChg>
        <pc:grpChg chg="del">
          <ac:chgData name="Greg Bousley" userId="117b2100-f2ad-4d53-8476-1126f1bd9f8f" providerId="ADAL" clId="{DC19EAA4-1A22-B546-883E-F7963E75C76A}" dt="2024-06-24T17:00:43.979" v="391" actId="478"/>
          <ac:grpSpMkLst>
            <pc:docMk/>
            <pc:sldMk cId="200720664" sldId="4972"/>
            <ac:grpSpMk id="7" creationId="{33E6D993-52BE-9023-FED7-881A631D04CC}"/>
          </ac:grpSpMkLst>
        </pc:grpChg>
        <pc:picChg chg="add mod ord">
          <ac:chgData name="Greg Bousley" userId="117b2100-f2ad-4d53-8476-1126f1bd9f8f" providerId="ADAL" clId="{DC19EAA4-1A22-B546-883E-F7963E75C76A}" dt="2024-06-24T17:05:49.769" v="469" actId="1076"/>
          <ac:picMkLst>
            <pc:docMk/>
            <pc:sldMk cId="200720664" sldId="4972"/>
            <ac:picMk id="3" creationId="{78E390BA-AB9C-5ECC-89A9-E75E0BA17821}"/>
          </ac:picMkLst>
        </pc:picChg>
        <pc:picChg chg="add mod">
          <ac:chgData name="Greg Bousley" userId="117b2100-f2ad-4d53-8476-1126f1bd9f8f" providerId="ADAL" clId="{DC19EAA4-1A22-B546-883E-F7963E75C76A}" dt="2024-06-24T17:05:49.769" v="469" actId="1076"/>
          <ac:picMkLst>
            <pc:docMk/>
            <pc:sldMk cId="200720664" sldId="4972"/>
            <ac:picMk id="10" creationId="{E1189888-8A82-C25D-A244-E3CB43BB3634}"/>
          </ac:picMkLst>
        </pc:picChg>
        <pc:picChg chg="add mod">
          <ac:chgData name="Greg Bousley" userId="117b2100-f2ad-4d53-8476-1126f1bd9f8f" providerId="ADAL" clId="{DC19EAA4-1A22-B546-883E-F7963E75C76A}" dt="2024-06-24T17:05:49.769" v="469" actId="1076"/>
          <ac:picMkLst>
            <pc:docMk/>
            <pc:sldMk cId="200720664" sldId="4972"/>
            <ac:picMk id="13" creationId="{958BC14E-2A9A-7F0B-CCAF-24431F3ECF1D}"/>
          </ac:picMkLst>
        </pc:picChg>
        <pc:picChg chg="del">
          <ac:chgData name="Greg Bousley" userId="117b2100-f2ad-4d53-8476-1126f1bd9f8f" providerId="ADAL" clId="{DC19EAA4-1A22-B546-883E-F7963E75C76A}" dt="2024-06-24T17:00:43.979" v="391" actId="478"/>
          <ac:picMkLst>
            <pc:docMk/>
            <pc:sldMk cId="200720664" sldId="4972"/>
            <ac:picMk id="3076" creationId="{51C90CE2-660E-2B8C-2879-545159E82BD1}"/>
          </ac:picMkLst>
        </pc:picChg>
        <pc:picChg chg="del">
          <ac:chgData name="Greg Bousley" userId="117b2100-f2ad-4d53-8476-1126f1bd9f8f" providerId="ADAL" clId="{DC19EAA4-1A22-B546-883E-F7963E75C76A}" dt="2024-06-24T17:00:43.979" v="391" actId="478"/>
          <ac:picMkLst>
            <pc:docMk/>
            <pc:sldMk cId="200720664" sldId="4972"/>
            <ac:picMk id="3078" creationId="{62E2A4FB-6B7C-D351-B694-2055A216757C}"/>
          </ac:picMkLst>
        </pc:picChg>
        <pc:picChg chg="del">
          <ac:chgData name="Greg Bousley" userId="117b2100-f2ad-4d53-8476-1126f1bd9f8f" providerId="ADAL" clId="{DC19EAA4-1A22-B546-883E-F7963E75C76A}" dt="2024-06-24T17:00:43.979" v="391" actId="478"/>
          <ac:picMkLst>
            <pc:docMk/>
            <pc:sldMk cId="200720664" sldId="4972"/>
            <ac:picMk id="3080" creationId="{B0C801D1-355B-B489-7732-455BC28CF15E}"/>
          </ac:picMkLst>
        </pc:picChg>
        <pc:cxnChg chg="del">
          <ac:chgData name="Greg Bousley" userId="117b2100-f2ad-4d53-8476-1126f1bd9f8f" providerId="ADAL" clId="{DC19EAA4-1A22-B546-883E-F7963E75C76A}" dt="2024-06-24T17:00:47.193" v="392" actId="478"/>
          <ac:cxnSpMkLst>
            <pc:docMk/>
            <pc:sldMk cId="200720664" sldId="4972"/>
            <ac:cxnSpMk id="9" creationId="{F8C79D8F-4A6E-B0C7-1491-B9EAFC496D76}"/>
          </ac:cxnSpMkLst>
        </pc:cxnChg>
        <pc:cxnChg chg="del">
          <ac:chgData name="Greg Bousley" userId="117b2100-f2ad-4d53-8476-1126f1bd9f8f" providerId="ADAL" clId="{DC19EAA4-1A22-B546-883E-F7963E75C76A}" dt="2024-06-24T17:00:47.193" v="392" actId="478"/>
          <ac:cxnSpMkLst>
            <pc:docMk/>
            <pc:sldMk cId="200720664" sldId="4972"/>
            <ac:cxnSpMk id="11" creationId="{3EA8D2AC-9B1E-869F-9F50-1C6D5C3F0DF6}"/>
          </ac:cxnSpMkLst>
        </pc:cxnChg>
        <pc:cxnChg chg="add mod">
          <ac:chgData name="Greg Bousley" userId="117b2100-f2ad-4d53-8476-1126f1bd9f8f" providerId="ADAL" clId="{DC19EAA4-1A22-B546-883E-F7963E75C76A}" dt="2024-06-24T17:05:49.769" v="469" actId="1076"/>
          <ac:cxnSpMkLst>
            <pc:docMk/>
            <pc:sldMk cId="200720664" sldId="4972"/>
            <ac:cxnSpMk id="15" creationId="{3D5DAFF5-B190-FDB7-7D9D-C22067BA69FA}"/>
          </ac:cxnSpMkLst>
        </pc:cxnChg>
        <pc:cxnChg chg="add mod">
          <ac:chgData name="Greg Bousley" userId="117b2100-f2ad-4d53-8476-1126f1bd9f8f" providerId="ADAL" clId="{DC19EAA4-1A22-B546-883E-F7963E75C76A}" dt="2024-06-24T17:05:49.769" v="469" actId="1076"/>
          <ac:cxnSpMkLst>
            <pc:docMk/>
            <pc:sldMk cId="200720664" sldId="4972"/>
            <ac:cxnSpMk id="17" creationId="{950AFA18-CF18-9CAA-BE4B-24B848B60234}"/>
          </ac:cxnSpMkLst>
        </pc:cxnChg>
      </pc:sldChg>
      <pc:sldChg chg="addSp delSp modSp mod modAnim modNotesTx">
        <pc:chgData name="Greg Bousley" userId="117b2100-f2ad-4d53-8476-1126f1bd9f8f" providerId="ADAL" clId="{DC19EAA4-1A22-B546-883E-F7963E75C76A}" dt="2024-07-01T12:46:19.996" v="4596" actId="20577"/>
        <pc:sldMkLst>
          <pc:docMk/>
          <pc:sldMk cId="1955940788" sldId="4973"/>
        </pc:sldMkLst>
        <pc:spChg chg="mod">
          <ac:chgData name="Greg Bousley" userId="117b2100-f2ad-4d53-8476-1126f1bd9f8f" providerId="ADAL" clId="{DC19EAA4-1A22-B546-883E-F7963E75C76A}" dt="2024-06-24T17:50:38.768" v="1544" actId="20577"/>
          <ac:spMkLst>
            <pc:docMk/>
            <pc:sldMk cId="1955940788" sldId="4973"/>
            <ac:spMk id="2" creationId="{00000000-0000-0000-0000-000000000000}"/>
          </ac:spMkLst>
        </pc:spChg>
        <pc:spChg chg="mod">
          <ac:chgData name="Greg Bousley" userId="117b2100-f2ad-4d53-8476-1126f1bd9f8f" providerId="ADAL" clId="{DC19EAA4-1A22-B546-883E-F7963E75C76A}" dt="2024-06-24T17:51:13.444" v="1565" actId="20577"/>
          <ac:spMkLst>
            <pc:docMk/>
            <pc:sldMk cId="1955940788" sldId="4973"/>
            <ac:spMk id="3" creationId="{39FB4EA4-DB0E-E087-35ED-2B8678150BCE}"/>
          </ac:spMkLst>
        </pc:spChg>
        <pc:spChg chg="mod">
          <ac:chgData name="Greg Bousley" userId="117b2100-f2ad-4d53-8476-1126f1bd9f8f" providerId="ADAL" clId="{DC19EAA4-1A22-B546-883E-F7963E75C76A}" dt="2024-06-24T17:52:11.832" v="1569" actId="20577"/>
          <ac:spMkLst>
            <pc:docMk/>
            <pc:sldMk cId="1955940788" sldId="4973"/>
            <ac:spMk id="4" creationId="{4E92CD36-0142-0E4B-9A2A-B89D01C53B21}"/>
          </ac:spMkLst>
        </pc:spChg>
        <pc:spChg chg="mod">
          <ac:chgData name="Greg Bousley" userId="117b2100-f2ad-4d53-8476-1126f1bd9f8f" providerId="ADAL" clId="{DC19EAA4-1A22-B546-883E-F7963E75C76A}" dt="2024-06-24T17:52:27.439" v="1589" actId="1076"/>
          <ac:spMkLst>
            <pc:docMk/>
            <pc:sldMk cId="1955940788" sldId="4973"/>
            <ac:spMk id="9" creationId="{20D28CF9-8320-5B2E-B751-4E7224E7EEDB}"/>
          </ac:spMkLst>
        </pc:spChg>
        <pc:spChg chg="mod">
          <ac:chgData name="Greg Bousley" userId="117b2100-f2ad-4d53-8476-1126f1bd9f8f" providerId="ADAL" clId="{DC19EAA4-1A22-B546-883E-F7963E75C76A}" dt="2024-06-24T18:12:03.330" v="2429" actId="20577"/>
          <ac:spMkLst>
            <pc:docMk/>
            <pc:sldMk cId="1955940788" sldId="4973"/>
            <ac:spMk id="10" creationId="{B6062EA3-00EE-7EB6-CD38-649BDEBF3514}"/>
          </ac:spMkLst>
        </pc:spChg>
        <pc:spChg chg="del">
          <ac:chgData name="Greg Bousley" userId="117b2100-f2ad-4d53-8476-1126f1bd9f8f" providerId="ADAL" clId="{DC19EAA4-1A22-B546-883E-F7963E75C76A}" dt="2024-06-24T17:52:31.850" v="1591" actId="478"/>
          <ac:spMkLst>
            <pc:docMk/>
            <pc:sldMk cId="1955940788" sldId="4973"/>
            <ac:spMk id="11" creationId="{130F1DE1-49B7-00BE-BA1D-81BBD901BC97}"/>
          </ac:spMkLst>
        </pc:spChg>
        <pc:spChg chg="del">
          <ac:chgData name="Greg Bousley" userId="117b2100-f2ad-4d53-8476-1126f1bd9f8f" providerId="ADAL" clId="{DC19EAA4-1A22-B546-883E-F7963E75C76A}" dt="2024-06-24T17:52:31.850" v="1591" actId="478"/>
          <ac:spMkLst>
            <pc:docMk/>
            <pc:sldMk cId="1955940788" sldId="4973"/>
            <ac:spMk id="12" creationId="{86617E9A-0EED-AD69-29F7-D42D25C73094}"/>
          </ac:spMkLst>
        </pc:spChg>
        <pc:spChg chg="add mod">
          <ac:chgData name="Greg Bousley" userId="117b2100-f2ad-4d53-8476-1126f1bd9f8f" providerId="ADAL" clId="{DC19EAA4-1A22-B546-883E-F7963E75C76A}" dt="2024-06-24T17:54:30.892" v="1602" actId="2085"/>
          <ac:spMkLst>
            <pc:docMk/>
            <pc:sldMk cId="1955940788" sldId="4973"/>
            <ac:spMk id="14" creationId="{7D9A4CD0-B6BE-CEA8-A0A2-EA8DE6FCC0C4}"/>
          </ac:spMkLst>
        </pc:spChg>
        <pc:picChg chg="add mod">
          <ac:chgData name="Greg Bousley" userId="117b2100-f2ad-4d53-8476-1126f1bd9f8f" providerId="ADAL" clId="{DC19EAA4-1A22-B546-883E-F7963E75C76A}" dt="2024-06-24T17:54:35.452" v="1603" actId="207"/>
          <ac:picMkLst>
            <pc:docMk/>
            <pc:sldMk cId="1955940788" sldId="4973"/>
            <ac:picMk id="6" creationId="{1FE1396E-8172-3F4C-CA21-A9F02137902C}"/>
          </ac:picMkLst>
        </pc:picChg>
        <pc:picChg chg="add mod">
          <ac:chgData name="Greg Bousley" userId="117b2100-f2ad-4d53-8476-1126f1bd9f8f" providerId="ADAL" clId="{DC19EAA4-1A22-B546-883E-F7963E75C76A}" dt="2024-06-24T17:54:39.992" v="1604" actId="1076"/>
          <ac:picMkLst>
            <pc:docMk/>
            <pc:sldMk cId="1955940788" sldId="4973"/>
            <ac:picMk id="13" creationId="{4595FB7D-DE39-E996-BCA1-512002112388}"/>
          </ac:picMkLst>
        </pc:picChg>
        <pc:picChg chg="del">
          <ac:chgData name="Greg Bousley" userId="117b2100-f2ad-4d53-8476-1126f1bd9f8f" providerId="ADAL" clId="{DC19EAA4-1A22-B546-883E-F7963E75C76A}" dt="2024-06-24T17:50:41.483" v="1545" actId="478"/>
          <ac:picMkLst>
            <pc:docMk/>
            <pc:sldMk cId="1955940788" sldId="4973"/>
            <ac:picMk id="1026" creationId="{C89C9941-7718-B8BF-0DE7-186EA22F131F}"/>
          </ac:picMkLst>
        </pc:picChg>
      </pc:sldChg>
      <pc:sldChg chg="addSp delSp modSp mod modAnim modNotesTx">
        <pc:chgData name="Greg Bousley" userId="117b2100-f2ad-4d53-8476-1126f1bd9f8f" providerId="ADAL" clId="{DC19EAA4-1A22-B546-883E-F7963E75C76A}" dt="2024-06-25T12:44:56.073" v="4062" actId="20577"/>
        <pc:sldMkLst>
          <pc:docMk/>
          <pc:sldMk cId="1950605268" sldId="4974"/>
        </pc:sldMkLst>
        <pc:spChg chg="mod">
          <ac:chgData name="Greg Bousley" userId="117b2100-f2ad-4d53-8476-1126f1bd9f8f" providerId="ADAL" clId="{DC19EAA4-1A22-B546-883E-F7963E75C76A}" dt="2024-06-24T18:38:18.288" v="2987" actId="20577"/>
          <ac:spMkLst>
            <pc:docMk/>
            <pc:sldMk cId="1950605268" sldId="4974"/>
            <ac:spMk id="2" creationId="{00000000-0000-0000-0000-000000000000}"/>
          </ac:spMkLst>
        </pc:spChg>
        <pc:spChg chg="del">
          <ac:chgData name="Greg Bousley" userId="117b2100-f2ad-4d53-8476-1126f1bd9f8f" providerId="ADAL" clId="{DC19EAA4-1A22-B546-883E-F7963E75C76A}" dt="2024-06-24T18:39:13.099" v="3127" actId="478"/>
          <ac:spMkLst>
            <pc:docMk/>
            <pc:sldMk cId="1950605268" sldId="4974"/>
            <ac:spMk id="3" creationId="{39FB4EA4-DB0E-E087-35ED-2B8678150BCE}"/>
          </ac:spMkLst>
        </pc:spChg>
        <pc:spChg chg="del">
          <ac:chgData name="Greg Bousley" userId="117b2100-f2ad-4d53-8476-1126f1bd9f8f" providerId="ADAL" clId="{DC19EAA4-1A22-B546-883E-F7963E75C76A}" dt="2024-06-24T18:39:13.099" v="3127" actId="478"/>
          <ac:spMkLst>
            <pc:docMk/>
            <pc:sldMk cId="1950605268" sldId="4974"/>
            <ac:spMk id="4" creationId="{4E92CD36-0142-0E4B-9A2A-B89D01C53B21}"/>
          </ac:spMkLst>
        </pc:spChg>
        <pc:spChg chg="add mod">
          <ac:chgData name="Greg Bousley" userId="117b2100-f2ad-4d53-8476-1126f1bd9f8f" providerId="ADAL" clId="{DC19EAA4-1A22-B546-883E-F7963E75C76A}" dt="2024-06-24T18:41:15.713" v="3171" actId="1076"/>
          <ac:spMkLst>
            <pc:docMk/>
            <pc:sldMk cId="1950605268" sldId="4974"/>
            <ac:spMk id="5" creationId="{411CC9FF-D519-3A8C-00E8-ECB8D7D1B123}"/>
          </ac:spMkLst>
        </pc:spChg>
        <pc:spChg chg="del mod modVis">
          <ac:chgData name="Greg Bousley" userId="117b2100-f2ad-4d53-8476-1126f1bd9f8f" providerId="ADAL" clId="{DC19EAA4-1A22-B546-883E-F7963E75C76A}" dt="2024-06-24T18:57:48.963" v="3256" actId="478"/>
          <ac:spMkLst>
            <pc:docMk/>
            <pc:sldMk cId="1950605268" sldId="4974"/>
            <ac:spMk id="7" creationId="{C7704C97-5E32-A8CF-819C-1CE94E7E0FB7}"/>
          </ac:spMkLst>
        </pc:spChg>
        <pc:spChg chg="add mod">
          <ac:chgData name="Greg Bousley" userId="117b2100-f2ad-4d53-8476-1126f1bd9f8f" providerId="ADAL" clId="{DC19EAA4-1A22-B546-883E-F7963E75C76A}" dt="2024-06-24T18:41:11.347" v="3170" actId="20577"/>
          <ac:spMkLst>
            <pc:docMk/>
            <pc:sldMk cId="1950605268" sldId="4974"/>
            <ac:spMk id="8" creationId="{DC6D6316-581A-28DD-B694-F3D415BA3749}"/>
          </ac:spMkLst>
        </pc:spChg>
        <pc:spChg chg="del">
          <ac:chgData name="Greg Bousley" userId="117b2100-f2ad-4d53-8476-1126f1bd9f8f" providerId="ADAL" clId="{DC19EAA4-1A22-B546-883E-F7963E75C76A}" dt="2024-06-24T18:39:13.099" v="3127" actId="478"/>
          <ac:spMkLst>
            <pc:docMk/>
            <pc:sldMk cId="1950605268" sldId="4974"/>
            <ac:spMk id="9" creationId="{20D28CF9-8320-5B2E-B751-4E7224E7EEDB}"/>
          </ac:spMkLst>
        </pc:spChg>
        <pc:spChg chg="del">
          <ac:chgData name="Greg Bousley" userId="117b2100-f2ad-4d53-8476-1126f1bd9f8f" providerId="ADAL" clId="{DC19EAA4-1A22-B546-883E-F7963E75C76A}" dt="2024-06-24T18:39:13.099" v="3127" actId="478"/>
          <ac:spMkLst>
            <pc:docMk/>
            <pc:sldMk cId="1950605268" sldId="4974"/>
            <ac:spMk id="10" creationId="{B6062EA3-00EE-7EB6-CD38-649BDEBF3514}"/>
          </ac:spMkLst>
        </pc:spChg>
        <pc:spChg chg="del">
          <ac:chgData name="Greg Bousley" userId="117b2100-f2ad-4d53-8476-1126f1bd9f8f" providerId="ADAL" clId="{DC19EAA4-1A22-B546-883E-F7963E75C76A}" dt="2024-06-24T18:39:13.099" v="3127" actId="478"/>
          <ac:spMkLst>
            <pc:docMk/>
            <pc:sldMk cId="1950605268" sldId="4974"/>
            <ac:spMk id="11" creationId="{130F1DE1-49B7-00BE-BA1D-81BBD901BC97}"/>
          </ac:spMkLst>
        </pc:spChg>
        <pc:spChg chg="del">
          <ac:chgData name="Greg Bousley" userId="117b2100-f2ad-4d53-8476-1126f1bd9f8f" providerId="ADAL" clId="{DC19EAA4-1A22-B546-883E-F7963E75C76A}" dt="2024-06-24T18:39:13.099" v="3127" actId="478"/>
          <ac:spMkLst>
            <pc:docMk/>
            <pc:sldMk cId="1950605268" sldId="4974"/>
            <ac:spMk id="12" creationId="{86617E9A-0EED-AD69-29F7-D42D25C73094}"/>
          </ac:spMkLst>
        </pc:spChg>
        <pc:spChg chg="add mod">
          <ac:chgData name="Greg Bousley" userId="117b2100-f2ad-4d53-8476-1126f1bd9f8f" providerId="ADAL" clId="{DC19EAA4-1A22-B546-883E-F7963E75C76A}" dt="2024-06-24T18:41:30.202" v="3187" actId="255"/>
          <ac:spMkLst>
            <pc:docMk/>
            <pc:sldMk cId="1950605268" sldId="4974"/>
            <ac:spMk id="16" creationId="{8FD78BA2-29AC-B6D5-B7F9-0BC733A13987}"/>
          </ac:spMkLst>
        </pc:spChg>
        <pc:spChg chg="add del mod">
          <ac:chgData name="Greg Bousley" userId="117b2100-f2ad-4d53-8476-1126f1bd9f8f" providerId="ADAL" clId="{DC19EAA4-1A22-B546-883E-F7963E75C76A}" dt="2024-06-24T18:57:07.966" v="3246" actId="478"/>
          <ac:spMkLst>
            <pc:docMk/>
            <pc:sldMk cId="1950605268" sldId="4974"/>
            <ac:spMk id="17" creationId="{1E8CD89A-41E2-1EA2-0CC5-0E56413B3308}"/>
          </ac:spMkLst>
        </pc:spChg>
        <pc:spChg chg="add mod">
          <ac:chgData name="Greg Bousley" userId="117b2100-f2ad-4d53-8476-1126f1bd9f8f" providerId="ADAL" clId="{DC19EAA4-1A22-B546-883E-F7963E75C76A}" dt="2024-06-24T19:01:22.919" v="3285" actId="1076"/>
          <ac:spMkLst>
            <pc:docMk/>
            <pc:sldMk cId="1950605268" sldId="4974"/>
            <ac:spMk id="19" creationId="{3693C9E5-9725-5839-5D1C-5970448B87AF}"/>
          </ac:spMkLst>
        </pc:spChg>
        <pc:spChg chg="add mod">
          <ac:chgData name="Greg Bousley" userId="117b2100-f2ad-4d53-8476-1126f1bd9f8f" providerId="ADAL" clId="{DC19EAA4-1A22-B546-883E-F7963E75C76A}" dt="2024-06-24T19:03:57.249" v="3349" actId="1076"/>
          <ac:spMkLst>
            <pc:docMk/>
            <pc:sldMk cId="1950605268" sldId="4974"/>
            <ac:spMk id="20" creationId="{EA89818F-DF07-6CBD-CDDE-93BA959CD211}"/>
          </ac:spMkLst>
        </pc:spChg>
        <pc:spChg chg="add mod">
          <ac:chgData name="Greg Bousley" userId="117b2100-f2ad-4d53-8476-1126f1bd9f8f" providerId="ADAL" clId="{DC19EAA4-1A22-B546-883E-F7963E75C76A}" dt="2024-06-24T18:59:25.793" v="3274" actId="255"/>
          <ac:spMkLst>
            <pc:docMk/>
            <pc:sldMk cId="1950605268" sldId="4974"/>
            <ac:spMk id="21" creationId="{8A211299-31EB-B06D-A994-8F7D38E7A780}"/>
          </ac:spMkLst>
        </pc:spChg>
        <pc:spChg chg="add mod ord">
          <ac:chgData name="Greg Bousley" userId="117b2100-f2ad-4d53-8476-1126f1bd9f8f" providerId="ADAL" clId="{DC19EAA4-1A22-B546-883E-F7963E75C76A}" dt="2024-06-24T19:04:01.304" v="3350" actId="14100"/>
          <ac:spMkLst>
            <pc:docMk/>
            <pc:sldMk cId="1950605268" sldId="4974"/>
            <ac:spMk id="22" creationId="{3F40AD42-27BC-E498-9A8B-EF428781DCAD}"/>
          </ac:spMkLst>
        </pc:spChg>
        <pc:spChg chg="add del mod">
          <ac:chgData name="Greg Bousley" userId="117b2100-f2ad-4d53-8476-1126f1bd9f8f" providerId="ADAL" clId="{DC19EAA4-1A22-B546-883E-F7963E75C76A}" dt="2024-06-24T18:58:02.004" v="3257" actId="478"/>
          <ac:spMkLst>
            <pc:docMk/>
            <pc:sldMk cId="1950605268" sldId="4974"/>
            <ac:spMk id="24" creationId="{E182BF91-06CD-16E5-5F02-1C0712A44EFB}"/>
          </ac:spMkLst>
        </pc:spChg>
        <pc:spChg chg="add mod">
          <ac:chgData name="Greg Bousley" userId="117b2100-f2ad-4d53-8476-1126f1bd9f8f" providerId="ADAL" clId="{DC19EAA4-1A22-B546-883E-F7963E75C76A}" dt="2024-06-25T12:44:11.430" v="4031" actId="1076"/>
          <ac:spMkLst>
            <pc:docMk/>
            <pc:sldMk cId="1950605268" sldId="4974"/>
            <ac:spMk id="28" creationId="{8ADE25C0-09AA-2D25-6578-475243FABD4F}"/>
          </ac:spMkLst>
        </pc:spChg>
        <pc:spChg chg="add mod">
          <ac:chgData name="Greg Bousley" userId="117b2100-f2ad-4d53-8476-1126f1bd9f8f" providerId="ADAL" clId="{DC19EAA4-1A22-B546-883E-F7963E75C76A}" dt="2024-06-24T19:04:22.964" v="3359" actId="1076"/>
          <ac:spMkLst>
            <pc:docMk/>
            <pc:sldMk cId="1950605268" sldId="4974"/>
            <ac:spMk id="33" creationId="{909E26B8-6996-825D-97F2-712CFFD2EC21}"/>
          </ac:spMkLst>
        </pc:spChg>
        <pc:picChg chg="add mod">
          <ac:chgData name="Greg Bousley" userId="117b2100-f2ad-4d53-8476-1126f1bd9f8f" providerId="ADAL" clId="{DC19EAA4-1A22-B546-883E-F7963E75C76A}" dt="2024-06-24T18:41:15.713" v="3171" actId="1076"/>
          <ac:picMkLst>
            <pc:docMk/>
            <pc:sldMk cId="1950605268" sldId="4974"/>
            <ac:picMk id="6" creationId="{F37252B4-73D5-3577-54C2-79E93BE058AB}"/>
          </ac:picMkLst>
        </pc:picChg>
        <pc:picChg chg="add mod">
          <ac:chgData name="Greg Bousley" userId="117b2100-f2ad-4d53-8476-1126f1bd9f8f" providerId="ADAL" clId="{DC19EAA4-1A22-B546-883E-F7963E75C76A}" dt="2024-06-24T19:01:22.919" v="3285" actId="1076"/>
          <ac:picMkLst>
            <pc:docMk/>
            <pc:sldMk cId="1950605268" sldId="4974"/>
            <ac:picMk id="18" creationId="{F17673FC-C0D7-7320-98D6-482546018BEB}"/>
          </ac:picMkLst>
        </pc:picChg>
        <pc:picChg chg="add mod">
          <ac:chgData name="Greg Bousley" userId="117b2100-f2ad-4d53-8476-1126f1bd9f8f" providerId="ADAL" clId="{DC19EAA4-1A22-B546-883E-F7963E75C76A}" dt="2024-06-24T19:05:20.243" v="3361" actId="1076"/>
          <ac:picMkLst>
            <pc:docMk/>
            <pc:sldMk cId="1950605268" sldId="4974"/>
            <ac:picMk id="25" creationId="{606B4D4E-D132-9953-D3C4-DF6C8BD58A8A}"/>
          </ac:picMkLst>
        </pc:picChg>
        <pc:picChg chg="del">
          <ac:chgData name="Greg Bousley" userId="117b2100-f2ad-4d53-8476-1126f1bd9f8f" providerId="ADAL" clId="{DC19EAA4-1A22-B546-883E-F7963E75C76A}" dt="2024-06-24T18:39:13.099" v="3127" actId="478"/>
          <ac:picMkLst>
            <pc:docMk/>
            <pc:sldMk cId="1950605268" sldId="4974"/>
            <ac:picMk id="1026" creationId="{C89C9941-7718-B8BF-0DE7-186EA22F131F}"/>
          </ac:picMkLst>
        </pc:picChg>
        <pc:picChg chg="add del mod">
          <ac:chgData name="Greg Bousley" userId="117b2100-f2ad-4d53-8476-1126f1bd9f8f" providerId="ADAL" clId="{DC19EAA4-1A22-B546-883E-F7963E75C76A}" dt="2024-06-24T19:02:29.592" v="3309" actId="478"/>
          <ac:picMkLst>
            <pc:docMk/>
            <pc:sldMk cId="1950605268" sldId="4974"/>
            <ac:picMk id="1028" creationId="{7AA3E6BB-F488-C39F-B672-A6F0F553F4C2}"/>
          </ac:picMkLst>
        </pc:picChg>
        <pc:picChg chg="add">
          <ac:chgData name="Greg Bousley" userId="117b2100-f2ad-4d53-8476-1126f1bd9f8f" providerId="ADAL" clId="{DC19EAA4-1A22-B546-883E-F7963E75C76A}" dt="2024-06-24T19:02:32.229" v="3310"/>
          <ac:picMkLst>
            <pc:docMk/>
            <pc:sldMk cId="1950605268" sldId="4974"/>
            <ac:picMk id="1030" creationId="{F8539AC5-FCEB-2953-0BB5-A1F77F392D8B}"/>
          </ac:picMkLst>
        </pc:picChg>
        <pc:picChg chg="add mod">
          <ac:chgData name="Greg Bousley" userId="117b2100-f2ad-4d53-8476-1126f1bd9f8f" providerId="ADAL" clId="{DC19EAA4-1A22-B546-883E-F7963E75C76A}" dt="2024-06-24T19:04:14.375" v="3356" actId="1076"/>
          <ac:picMkLst>
            <pc:docMk/>
            <pc:sldMk cId="1950605268" sldId="4974"/>
            <ac:picMk id="1032" creationId="{B973730B-89A7-3872-EB52-402C8FEEE12C}"/>
          </ac:picMkLst>
        </pc:picChg>
        <pc:cxnChg chg="add mod">
          <ac:chgData name="Greg Bousley" userId="117b2100-f2ad-4d53-8476-1126f1bd9f8f" providerId="ADAL" clId="{DC19EAA4-1A22-B546-883E-F7963E75C76A}" dt="2024-06-24T18:40:39.863" v="3139" actId="14100"/>
          <ac:cxnSpMkLst>
            <pc:docMk/>
            <pc:sldMk cId="1950605268" sldId="4974"/>
            <ac:cxnSpMk id="14" creationId="{A28EAC14-0210-A48D-B7B3-B78361DC4A88}"/>
          </ac:cxnSpMkLst>
        </pc:cxnChg>
        <pc:cxnChg chg="add mod">
          <ac:chgData name="Greg Bousley" userId="117b2100-f2ad-4d53-8476-1126f1bd9f8f" providerId="ADAL" clId="{DC19EAA4-1A22-B546-883E-F7963E75C76A}" dt="2024-06-24T19:05:20.243" v="3361" actId="1076"/>
          <ac:cxnSpMkLst>
            <pc:docMk/>
            <pc:sldMk cId="1950605268" sldId="4974"/>
            <ac:cxnSpMk id="27" creationId="{B2555B29-13F6-F9C0-0841-3FE99A4A3167}"/>
          </ac:cxnSpMkLst>
        </pc:cxnChg>
        <pc:cxnChg chg="add mod">
          <ac:chgData name="Greg Bousley" userId="117b2100-f2ad-4d53-8476-1126f1bd9f8f" providerId="ADAL" clId="{DC19EAA4-1A22-B546-883E-F7963E75C76A}" dt="2024-06-24T19:05:20.243" v="3361" actId="1076"/>
          <ac:cxnSpMkLst>
            <pc:docMk/>
            <pc:sldMk cId="1950605268" sldId="4974"/>
            <ac:cxnSpMk id="31" creationId="{B0CA59B1-D784-AB56-229D-F89D65E9064E}"/>
          </ac:cxnSpMkLst>
        </pc:cxnChg>
        <pc:cxnChg chg="add">
          <ac:chgData name="Greg Bousley" userId="117b2100-f2ad-4d53-8476-1126f1bd9f8f" providerId="ADAL" clId="{DC19EAA4-1A22-B546-883E-F7963E75C76A}" dt="2024-06-24T19:04:59.686" v="3360" actId="11529"/>
          <ac:cxnSpMkLst>
            <pc:docMk/>
            <pc:sldMk cId="1950605268" sldId="4974"/>
            <ac:cxnSpMk id="40" creationId="{DDAA7C5E-C186-23AA-547B-C42ED048129C}"/>
          </ac:cxnSpMkLst>
        </pc:cxnChg>
      </pc:sldChg>
      <pc:sldChg chg="del">
        <pc:chgData name="Greg Bousley" userId="117b2100-f2ad-4d53-8476-1126f1bd9f8f" providerId="ADAL" clId="{DC19EAA4-1A22-B546-883E-F7963E75C76A}" dt="2024-06-24T18:38:01.847" v="2955" actId="2696"/>
        <pc:sldMkLst>
          <pc:docMk/>
          <pc:sldMk cId="3831831655" sldId="4975"/>
        </pc:sldMkLst>
      </pc:sldChg>
      <pc:sldChg chg="del">
        <pc:chgData name="Greg Bousley" userId="117b2100-f2ad-4d53-8476-1126f1bd9f8f" providerId="ADAL" clId="{DC19EAA4-1A22-B546-883E-F7963E75C76A}" dt="2024-06-24T18:38:01.847" v="2955" actId="2696"/>
        <pc:sldMkLst>
          <pc:docMk/>
          <pc:sldMk cId="2395132871" sldId="4976"/>
        </pc:sldMkLst>
      </pc:sldChg>
      <pc:sldChg chg="del">
        <pc:chgData name="Greg Bousley" userId="117b2100-f2ad-4d53-8476-1126f1bd9f8f" providerId="ADAL" clId="{DC19EAA4-1A22-B546-883E-F7963E75C76A}" dt="2024-06-24T18:38:01.847" v="2955" actId="2696"/>
        <pc:sldMkLst>
          <pc:docMk/>
          <pc:sldMk cId="3005065583" sldId="4977"/>
        </pc:sldMkLst>
      </pc:sldChg>
      <pc:sldChg chg="del">
        <pc:chgData name="Greg Bousley" userId="117b2100-f2ad-4d53-8476-1126f1bd9f8f" providerId="ADAL" clId="{DC19EAA4-1A22-B546-883E-F7963E75C76A}" dt="2024-06-24T18:38:01.847" v="2955" actId="2696"/>
        <pc:sldMkLst>
          <pc:docMk/>
          <pc:sldMk cId="3698292491" sldId="4978"/>
        </pc:sldMkLst>
      </pc:sldChg>
      <pc:sldChg chg="del">
        <pc:chgData name="Greg Bousley" userId="117b2100-f2ad-4d53-8476-1126f1bd9f8f" providerId="ADAL" clId="{DC19EAA4-1A22-B546-883E-F7963E75C76A}" dt="2024-06-24T18:38:01.847" v="2955" actId="2696"/>
        <pc:sldMkLst>
          <pc:docMk/>
          <pc:sldMk cId="2739147244" sldId="4979"/>
        </pc:sldMkLst>
      </pc:sldChg>
      <pc:sldChg chg="new del">
        <pc:chgData name="Greg Bousley" userId="117b2100-f2ad-4d53-8476-1126f1bd9f8f" providerId="ADAL" clId="{DC19EAA4-1A22-B546-883E-F7963E75C76A}" dt="2024-06-24T17:00:35.320" v="389" actId="2696"/>
        <pc:sldMkLst>
          <pc:docMk/>
          <pc:sldMk cId="1734046181" sldId="4980"/>
        </pc:sldMkLst>
      </pc:sldChg>
    </pc:docChg>
  </pc:docChgLst>
</pc:chgInfo>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104133-B5B0-4351-8158-4F0E5EB1E2BF}" type="datetimeFigureOut">
              <a:rPr lang="en-US" smtClean="0"/>
              <a:t>9/10/24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C8F7F9-57EC-49CF-9FCD-2B781E4B449F}" type="slidenum">
              <a:rPr lang="en-US" smtClean="0"/>
              <a:t>‹#›</a:t>
            </a:fld>
            <a:endParaRPr lang="en-US"/>
          </a:p>
        </p:txBody>
      </p:sp>
    </p:spTree>
    <p:extLst>
      <p:ext uri="{BB962C8B-B14F-4D97-AF65-F5344CB8AC3E}">
        <p14:creationId xmlns:p14="http://schemas.microsoft.com/office/powerpoint/2010/main" val="365164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ctivemq.apache.org/"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1" dirty="0"/>
          </a:p>
        </p:txBody>
      </p:sp>
      <p:sp>
        <p:nvSpPr>
          <p:cNvPr id="4" name="Slide Number Placeholder 3"/>
          <p:cNvSpPr>
            <a:spLocks noGrp="1"/>
          </p:cNvSpPr>
          <p:nvPr>
            <p:ph type="sldNum" sz="quarter" idx="5"/>
          </p:nvPr>
        </p:nvSpPr>
        <p:spPr/>
        <p:txBody>
          <a:bodyPr/>
          <a:lstStyle/>
          <a:p>
            <a:fld id="{DEC8F7F9-57EC-49CF-9FCD-2B781E4B449F}" type="slidenum">
              <a:rPr lang="en-US" smtClean="0"/>
              <a:t>1</a:t>
            </a:fld>
            <a:endParaRPr lang="en-US"/>
          </a:p>
        </p:txBody>
      </p:sp>
    </p:spTree>
    <p:extLst>
      <p:ext uri="{BB962C8B-B14F-4D97-AF65-F5344CB8AC3E}">
        <p14:creationId xmlns:p14="http://schemas.microsoft.com/office/powerpoint/2010/main" val="42612100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ActiveMQ is utilized differently in the community and enterprise versions of alfresco. </a:t>
            </a:r>
          </a:p>
          <a:p>
            <a:pPr algn="l"/>
            <a:endParaRPr lang="en-US" b="0" i="0" dirty="0">
              <a:solidFill>
                <a:srgbClr val="212328"/>
              </a:solidFill>
              <a:effectLst/>
              <a:latin typeface="Inter"/>
            </a:endParaRPr>
          </a:p>
          <a:p>
            <a:pPr algn="l"/>
            <a:r>
              <a:rPr lang="en-US" b="0" i="0" dirty="0">
                <a:solidFill>
                  <a:srgbClr val="212328"/>
                </a:solidFill>
                <a:effectLst/>
                <a:latin typeface="Inter"/>
              </a:rPr>
              <a:t>In this diagram of Community version, you can see how AMQ is leveraged by the Alfresco Repository and the Transform service. </a:t>
            </a:r>
          </a:p>
          <a:p>
            <a:pPr algn="l"/>
            <a:r>
              <a:rPr lang="en-US" b="0" i="0" dirty="0">
                <a:solidFill>
                  <a:srgbClr val="212328"/>
                </a:solidFill>
                <a:effectLst/>
                <a:latin typeface="Inter"/>
              </a:rPr>
              <a:t>The repository produces AMQ messages when a node is created, updated, or deleted.</a:t>
            </a:r>
          </a:p>
          <a:p>
            <a:pPr algn="l"/>
            <a:r>
              <a:rPr lang="en-US" b="0" i="0" dirty="0">
                <a:solidFill>
                  <a:srgbClr val="212328"/>
                </a:solidFill>
                <a:effectLst/>
                <a:latin typeface="Inter"/>
              </a:rPr>
              <a:t>*CLICK*</a:t>
            </a:r>
          </a:p>
          <a:p>
            <a:pPr algn="l"/>
            <a:r>
              <a:rPr lang="en-US" b="0" i="0" dirty="0">
                <a:solidFill>
                  <a:srgbClr val="212328"/>
                </a:solidFill>
                <a:effectLst/>
                <a:latin typeface="Inter"/>
              </a:rPr>
              <a:t>One thing to note is that permission data is not included in AMQ messages in Community.</a:t>
            </a:r>
          </a:p>
          <a:p>
            <a:pPr algn="l"/>
            <a:r>
              <a:rPr lang="en-US" b="0" i="0" dirty="0">
                <a:solidFill>
                  <a:srgbClr val="212328"/>
                </a:solidFill>
                <a:effectLst/>
                <a:latin typeface="Inter"/>
              </a:rPr>
              <a:t>*CLICK*</a:t>
            </a:r>
          </a:p>
          <a:p>
            <a:pPr algn="l"/>
            <a:r>
              <a:rPr lang="en-US" b="0" i="0" dirty="0">
                <a:solidFill>
                  <a:srgbClr val="212328"/>
                </a:solidFill>
                <a:effectLst/>
                <a:latin typeface="Inter"/>
              </a:rPr>
              <a:t>Since, AMQ messages are only consumed by the Out of Process SDK, it is considered a best practice to disable AMQ in your environment if you are not using the OOP SDK. </a:t>
            </a:r>
          </a:p>
          <a:p>
            <a:pPr algn="l"/>
            <a:endParaRPr lang="en-US" b="0" i="0"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10</a:t>
            </a:fld>
            <a:endParaRPr lang="en-US"/>
          </a:p>
        </p:txBody>
      </p:sp>
    </p:spTree>
    <p:extLst>
      <p:ext uri="{BB962C8B-B14F-4D97-AF65-F5344CB8AC3E}">
        <p14:creationId xmlns:p14="http://schemas.microsoft.com/office/powerpoint/2010/main" val="4605913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Now notice the difference with the Enterprise version of Alfresco. </a:t>
            </a:r>
            <a:br>
              <a:rPr lang="en-US" b="0" i="0" dirty="0">
                <a:solidFill>
                  <a:srgbClr val="212328"/>
                </a:solidFill>
                <a:effectLst/>
                <a:latin typeface="Inter"/>
              </a:rPr>
            </a:br>
            <a:r>
              <a:rPr lang="en-US" b="0" i="0" dirty="0">
                <a:solidFill>
                  <a:srgbClr val="212328"/>
                </a:solidFill>
                <a:effectLst/>
                <a:latin typeface="Inter"/>
              </a:rPr>
              <a:t>*CLICK*</a:t>
            </a:r>
          </a:p>
          <a:p>
            <a:pPr algn="l"/>
            <a:r>
              <a:rPr lang="en-US" b="0" i="0" dirty="0">
                <a:solidFill>
                  <a:srgbClr val="212328"/>
                </a:solidFill>
                <a:effectLst/>
                <a:latin typeface="Inter"/>
              </a:rPr>
              <a:t>As you can see more services are sending and consuming ActiveMQ messages.</a:t>
            </a:r>
          </a:p>
          <a:p>
            <a:pPr algn="l"/>
            <a:r>
              <a:rPr lang="en-US" b="0" i="0" dirty="0">
                <a:solidFill>
                  <a:srgbClr val="212328"/>
                </a:solidFill>
                <a:effectLst/>
                <a:latin typeface="Inter"/>
              </a:rPr>
              <a:t>Sync, Search, Transform and the Repository.</a:t>
            </a:r>
          </a:p>
          <a:p>
            <a:pPr algn="l"/>
            <a:r>
              <a:rPr lang="en-US" b="0" i="0" dirty="0">
                <a:solidFill>
                  <a:srgbClr val="212328"/>
                </a:solidFill>
                <a:effectLst/>
                <a:latin typeface="Inter"/>
              </a:rPr>
              <a:t>Let’s talk a little more about what else is different with the Enterprise version.</a:t>
            </a:r>
          </a:p>
          <a:p>
            <a:pPr algn="l"/>
            <a:endParaRPr lang="en-US" b="0" i="0"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11</a:t>
            </a:fld>
            <a:endParaRPr lang="en-US"/>
          </a:p>
        </p:txBody>
      </p:sp>
    </p:spTree>
    <p:extLst>
      <p:ext uri="{BB962C8B-B14F-4D97-AF65-F5344CB8AC3E}">
        <p14:creationId xmlns:p14="http://schemas.microsoft.com/office/powerpoint/2010/main" val="42590414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Let’s talk about the difference in ActiveMQ messages in Enterprise.</a:t>
            </a:r>
          </a:p>
          <a:p>
            <a:pPr algn="l"/>
            <a:r>
              <a:rPr lang="en-US" b="0" i="0" dirty="0">
                <a:solidFill>
                  <a:srgbClr val="212328"/>
                </a:solidFill>
                <a:effectLst/>
                <a:latin typeface="Inter"/>
              </a:rPr>
              <a:t>First, you can see that as we discussed before, ActiveMQ is now being leveraged by many different services. Let’s break it down.</a:t>
            </a:r>
          </a:p>
          <a:p>
            <a:pPr algn="l"/>
            <a:r>
              <a:rPr lang="en-US" b="1" i="1" dirty="0">
                <a:solidFill>
                  <a:srgbClr val="212328"/>
                </a:solidFill>
                <a:effectLst/>
                <a:latin typeface="Inter"/>
              </a:rPr>
              <a:t>*CLICK* </a:t>
            </a:r>
            <a:r>
              <a:rPr lang="en-US" b="0" i="0" dirty="0">
                <a:solidFill>
                  <a:srgbClr val="212328"/>
                </a:solidFill>
                <a:effectLst/>
                <a:latin typeface="Inter"/>
              </a:rPr>
              <a:t>The Repository produces messages for node changes and sync services to topics, as well as producing and consuming messages to and from the transform service as queues.</a:t>
            </a:r>
          </a:p>
          <a:p>
            <a:pPr algn="l"/>
            <a:r>
              <a:rPr lang="en-US" b="1" i="1" dirty="0">
                <a:solidFill>
                  <a:srgbClr val="212328"/>
                </a:solidFill>
                <a:effectLst/>
                <a:latin typeface="Inter"/>
              </a:rPr>
              <a:t>*CLICK* </a:t>
            </a:r>
            <a:r>
              <a:rPr lang="en-US" b="0" i="0" dirty="0">
                <a:solidFill>
                  <a:srgbClr val="212328"/>
                </a:solidFill>
                <a:effectLst/>
                <a:latin typeface="Inter"/>
              </a:rPr>
              <a:t>The Sync service consumes sync message topics from the repository.</a:t>
            </a:r>
          </a:p>
          <a:p>
            <a:pPr algn="l"/>
            <a:r>
              <a:rPr lang="en-US" b="1" i="1" dirty="0">
                <a:solidFill>
                  <a:srgbClr val="212328"/>
                </a:solidFill>
                <a:effectLst/>
                <a:latin typeface="Inter"/>
              </a:rPr>
              <a:t>*CLICK* </a:t>
            </a:r>
            <a:r>
              <a:rPr lang="en-US" b="0" i="0" dirty="0">
                <a:solidFill>
                  <a:srgbClr val="212328"/>
                </a:solidFill>
                <a:effectLst/>
                <a:latin typeface="Inter"/>
              </a:rPr>
              <a:t>The Search enterprise consumes node events in order for Elasticsearch to index node changes and is also producing &amp; consuming transform messages from queues.</a:t>
            </a:r>
          </a:p>
          <a:p>
            <a:pPr algn="l"/>
            <a:r>
              <a:rPr lang="en-US" b="1" i="1" dirty="0">
                <a:solidFill>
                  <a:srgbClr val="212328"/>
                </a:solidFill>
                <a:effectLst/>
                <a:latin typeface="Inter"/>
              </a:rPr>
              <a:t>*CLICK* </a:t>
            </a:r>
            <a:r>
              <a:rPr lang="en-US" b="0" i="0" dirty="0">
                <a:solidFill>
                  <a:srgbClr val="212328"/>
                </a:solidFill>
                <a:effectLst/>
                <a:latin typeface="Inter"/>
              </a:rPr>
              <a:t>The Transform service produces and consumes transform messages from queues.</a:t>
            </a:r>
          </a:p>
          <a:p>
            <a:pPr algn="l"/>
            <a:endParaRPr lang="en-US" b="1" i="1"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12</a:t>
            </a:fld>
            <a:endParaRPr lang="en-US"/>
          </a:p>
        </p:txBody>
      </p:sp>
    </p:spTree>
    <p:extLst>
      <p:ext uri="{BB962C8B-B14F-4D97-AF65-F5344CB8AC3E}">
        <p14:creationId xmlns:p14="http://schemas.microsoft.com/office/powerpoint/2010/main" val="11487925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One more thing to note about Enterprise version’s AMQ messages is that they include Permission data that stipulates who does and does not have access to the content node. As depicted here in the sample message, the </a:t>
            </a:r>
            <a:r>
              <a:rPr lang="en-US" sz="1200" b="1" dirty="0" err="1">
                <a:solidFill>
                  <a:schemeClr val="tx2">
                    <a:lumMod val="75000"/>
                  </a:schemeClr>
                </a:solidFill>
                <a:ea typeface="Segoe UI" pitchFamily="34" charset="0"/>
                <a:cs typeface="Segoe UI" pitchFamily="34" charset="0"/>
              </a:rPr>
              <a:t>resourceReaderAuthorities</a:t>
            </a:r>
            <a:r>
              <a:rPr lang="en-US" sz="1200" b="1" dirty="0">
                <a:solidFill>
                  <a:schemeClr val="tx2">
                    <a:lumMod val="75000"/>
                  </a:schemeClr>
                </a:solidFill>
                <a:ea typeface="Segoe UI" pitchFamily="34" charset="0"/>
                <a:cs typeface="Segoe UI" pitchFamily="34" charset="0"/>
              </a:rPr>
              <a:t> </a:t>
            </a:r>
            <a:r>
              <a:rPr lang="en-US" sz="1200" b="0" dirty="0">
                <a:solidFill>
                  <a:schemeClr val="tx2">
                    <a:lumMod val="75000"/>
                  </a:schemeClr>
                </a:solidFill>
                <a:ea typeface="Segoe UI" pitchFamily="34" charset="0"/>
                <a:cs typeface="Segoe UI" pitchFamily="34" charset="0"/>
              </a:rPr>
              <a:t>and </a:t>
            </a:r>
            <a:r>
              <a:rPr lang="en-US" sz="1200" b="1" dirty="0" err="1">
                <a:solidFill>
                  <a:schemeClr val="tx2">
                    <a:lumMod val="75000"/>
                  </a:schemeClr>
                </a:solidFill>
                <a:ea typeface="Segoe UI" pitchFamily="34" charset="0"/>
                <a:cs typeface="Segoe UI" pitchFamily="34" charset="0"/>
              </a:rPr>
              <a:t>resourceDeniedAuthorities</a:t>
            </a:r>
            <a:r>
              <a:rPr lang="en-US" sz="1200" b="0" dirty="0">
                <a:solidFill>
                  <a:schemeClr val="tx2">
                    <a:lumMod val="75000"/>
                  </a:schemeClr>
                </a:solidFill>
                <a:ea typeface="Segoe UI" pitchFamily="34" charset="0"/>
                <a:cs typeface="Segoe UI" pitchFamily="34" charset="0"/>
              </a:rPr>
              <a:t> properties will show what groups are affected.</a:t>
            </a:r>
            <a:endParaRPr lang="en-US" b="1" i="1"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13</a:t>
            </a:fld>
            <a:endParaRPr lang="en-US"/>
          </a:p>
        </p:txBody>
      </p:sp>
    </p:spTree>
    <p:extLst>
      <p:ext uri="{BB962C8B-B14F-4D97-AF65-F5344CB8AC3E}">
        <p14:creationId xmlns:p14="http://schemas.microsoft.com/office/powerpoint/2010/main" val="20263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Perform activity 1</a:t>
            </a:r>
          </a:p>
        </p:txBody>
      </p:sp>
      <p:sp>
        <p:nvSpPr>
          <p:cNvPr id="4" name="Slide Number Placeholder 3"/>
          <p:cNvSpPr>
            <a:spLocks noGrp="1"/>
          </p:cNvSpPr>
          <p:nvPr>
            <p:ph type="sldNum" sz="quarter" idx="5"/>
          </p:nvPr>
        </p:nvSpPr>
        <p:spPr/>
        <p:txBody>
          <a:bodyPr/>
          <a:lstStyle/>
          <a:p>
            <a:fld id="{DEC8F7F9-57EC-49CF-9FCD-2B781E4B449F}" type="slidenum">
              <a:rPr lang="en-US" smtClean="0"/>
              <a:t>14</a:t>
            </a:fld>
            <a:endParaRPr lang="en-US"/>
          </a:p>
        </p:txBody>
      </p:sp>
    </p:spTree>
    <p:extLst>
      <p:ext uri="{BB962C8B-B14F-4D97-AF65-F5344CB8AC3E}">
        <p14:creationId xmlns:p14="http://schemas.microsoft.com/office/powerpoint/2010/main" val="14017455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92DB0C-8DB8-5C41-613C-5A84E06EB9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F3AFB7-1550-73B8-DCB0-7C388F6B0F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24CC2C-2765-6CD4-0408-8E61F92D1415}"/>
              </a:ext>
            </a:extLst>
          </p:cNvPr>
          <p:cNvSpPr>
            <a:spLocks noGrp="1"/>
          </p:cNvSpPr>
          <p:nvPr>
            <p:ph type="body" idx="1"/>
          </p:nvPr>
        </p:nvSpPr>
        <p:spPr/>
        <p:txBody>
          <a:bodyPr/>
          <a:lstStyle/>
          <a:p>
            <a:r>
              <a:rPr lang="en-US" dirty="0"/>
              <a:t>So, let’s summarize what we accomplished in these activities:</a:t>
            </a:r>
          </a:p>
          <a:p>
            <a:r>
              <a:rPr lang="en-US" dirty="0"/>
              <a:t>*CLICK* We’ve created an out-of-process Java skeleton / template, which will allow you to implement custom logic and perform actions within the repository.</a:t>
            </a:r>
          </a:p>
          <a:p>
            <a:r>
              <a:rPr lang="en-US" dirty="0"/>
              <a:t>*CLICK* We have classes listening to when nodes are created. </a:t>
            </a:r>
          </a:p>
          <a:p>
            <a:r>
              <a:rPr lang="en-US" dirty="0"/>
              <a:t>*CLICK* Further, we’ve created a platform by which we could integrate an </a:t>
            </a:r>
            <a:r>
              <a:rPr lang="en-US" dirty="0" err="1"/>
              <a:t>IntegrationFlow</a:t>
            </a:r>
            <a:r>
              <a:rPr lang="en-US" dirty="0"/>
              <a:t>, which gives you the power to filter messages based on content or type, or even squelch specific content in ActiveMQ messages and only forward the data you want to send.</a:t>
            </a:r>
          </a:p>
          <a:p>
            <a:r>
              <a:rPr lang="en-US" dirty="0"/>
              <a:t>More information can be found at the following link:</a:t>
            </a:r>
          </a:p>
          <a:p>
            <a:r>
              <a:rPr lang="en-US" dirty="0"/>
              <a:t>https://</a:t>
            </a:r>
            <a:r>
              <a:rPr lang="en-US" dirty="0" err="1"/>
              <a:t>docs.spring.io</a:t>
            </a:r>
            <a:r>
              <a:rPr lang="en-US" dirty="0"/>
              <a:t>/spring-integration/reference/</a:t>
            </a:r>
            <a:r>
              <a:rPr lang="en-US" dirty="0" err="1"/>
              <a:t>overview.html</a:t>
            </a:r>
            <a:endParaRPr lang="en-US" dirty="0"/>
          </a:p>
        </p:txBody>
      </p:sp>
      <p:sp>
        <p:nvSpPr>
          <p:cNvPr id="4" name="Slide Number Placeholder 3">
            <a:extLst>
              <a:ext uri="{FF2B5EF4-FFF2-40B4-BE49-F238E27FC236}">
                <a16:creationId xmlns:a16="http://schemas.microsoft.com/office/drawing/2014/main" id="{EE583149-C916-CA48-908C-E4BCAAF6ABCB}"/>
              </a:ext>
            </a:extLst>
          </p:cNvPr>
          <p:cNvSpPr>
            <a:spLocks noGrp="1"/>
          </p:cNvSpPr>
          <p:nvPr>
            <p:ph type="sldNum" sz="quarter" idx="5"/>
          </p:nvPr>
        </p:nvSpPr>
        <p:spPr/>
        <p:txBody>
          <a:bodyPr/>
          <a:lstStyle/>
          <a:p>
            <a:fld id="{DEC8F7F9-57EC-49CF-9FCD-2B781E4B449F}" type="slidenum">
              <a:rPr lang="en-US" smtClean="0"/>
              <a:t>15</a:t>
            </a:fld>
            <a:endParaRPr lang="en-US"/>
          </a:p>
        </p:txBody>
      </p:sp>
    </p:spTree>
    <p:extLst>
      <p:ext uri="{BB962C8B-B14F-4D97-AF65-F5344CB8AC3E}">
        <p14:creationId xmlns:p14="http://schemas.microsoft.com/office/powerpoint/2010/main" val="8221612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Before we dig into Event modelling, let’s first understand the nature of the repository file structure.</a:t>
            </a:r>
          </a:p>
          <a:p>
            <a:pPr algn="l"/>
            <a:r>
              <a:rPr lang="en-US" b="0" i="0" dirty="0">
                <a:solidFill>
                  <a:srgbClr val="212328"/>
                </a:solidFill>
                <a:effectLst/>
                <a:latin typeface="Inter"/>
              </a:rPr>
              <a:t>*CLICK* All the files and folders that are uploaded and created in the repository are referred to as </a:t>
            </a:r>
            <a:r>
              <a:rPr lang="en-US" b="1" i="0" dirty="0">
                <a:solidFill>
                  <a:srgbClr val="363636"/>
                </a:solidFill>
                <a:effectLst/>
                <a:latin typeface="Inter"/>
              </a:rPr>
              <a:t>nodes</a:t>
            </a:r>
            <a:r>
              <a:rPr lang="en-US" b="0" i="0" dirty="0">
                <a:solidFill>
                  <a:srgbClr val="212328"/>
                </a:solidFill>
                <a:effectLst/>
                <a:latin typeface="Inter"/>
              </a:rPr>
              <a:t>. </a:t>
            </a:r>
          </a:p>
          <a:p>
            <a:pPr algn="l"/>
            <a:r>
              <a:rPr lang="en-US" b="0" i="0" dirty="0">
                <a:solidFill>
                  <a:srgbClr val="212328"/>
                </a:solidFill>
                <a:effectLst/>
                <a:latin typeface="Inter"/>
              </a:rPr>
              <a:t>*CLICK* Some nodes, such as folders and rules, can contain other nodes (and are therefore known as container nodes). </a:t>
            </a:r>
          </a:p>
          <a:p>
            <a:pPr algn="l"/>
            <a:r>
              <a:rPr lang="en-US" b="0" i="0" dirty="0">
                <a:solidFill>
                  <a:srgbClr val="212328"/>
                </a:solidFill>
                <a:effectLst/>
                <a:latin typeface="Inter"/>
              </a:rPr>
              <a:t>*CLICK* Nodes can also be associated with other nodes in a peer to peer relationship, in a similar fashion to how an HTML file can reference an image file. </a:t>
            </a:r>
          </a:p>
          <a:p>
            <a:pPr algn="l"/>
            <a:r>
              <a:rPr lang="en-US" b="0" i="0" dirty="0">
                <a:solidFill>
                  <a:srgbClr val="212328"/>
                </a:solidFill>
                <a:effectLst/>
                <a:latin typeface="Inter"/>
              </a:rPr>
              <a:t>*CLICK* All nodes live in a </a:t>
            </a:r>
            <a:r>
              <a:rPr lang="en-US" b="1" i="0" dirty="0">
                <a:solidFill>
                  <a:srgbClr val="363636"/>
                </a:solidFill>
                <a:effectLst/>
                <a:latin typeface="Inter"/>
              </a:rPr>
              <a:t>Store</a:t>
            </a:r>
            <a:r>
              <a:rPr lang="en-US" b="0" i="0" dirty="0">
                <a:solidFill>
                  <a:srgbClr val="212328"/>
                </a:solidFill>
                <a:effectLst/>
                <a:latin typeface="Inter"/>
              </a:rPr>
              <a:t>, each store having a root node at the top, where nodes can reference specific files and / or contain nested child nodes, as shown in this diagram.</a:t>
            </a:r>
          </a:p>
          <a:p>
            <a:br>
              <a:rPr lang="en-US" dirty="0"/>
            </a:br>
            <a:endParaRPr lang="en-US" b="0" i="0"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16</a:t>
            </a:fld>
            <a:endParaRPr lang="en-US"/>
          </a:p>
        </p:txBody>
      </p:sp>
    </p:spTree>
    <p:extLst>
      <p:ext uri="{BB962C8B-B14F-4D97-AF65-F5344CB8AC3E}">
        <p14:creationId xmlns:p14="http://schemas.microsoft.com/office/powerpoint/2010/main" val="20247258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dig into event modelling. We’ll start with looking at the base Event Object which is based on the Cloud Events format. When capturing and analyzing an ActiveMQ message, you’ll be presented with this data model.</a:t>
            </a:r>
          </a:p>
          <a:p>
            <a:r>
              <a:rPr lang="en-US" dirty="0"/>
              <a:t>*CLICK* When utilizing the data model in an out-of-process application you’ll want to refer to the </a:t>
            </a:r>
            <a:r>
              <a:rPr lang="en-US" b="1" i="1" dirty="0"/>
              <a:t>data</a:t>
            </a:r>
            <a:r>
              <a:rPr lang="en-US" b="0" i="0" dirty="0"/>
              <a:t> property, as it contains the information you’ll rely upon to determine the details of the captured event.</a:t>
            </a:r>
          </a:p>
          <a:p>
            <a:r>
              <a:rPr lang="en-US" b="0" i="0" dirty="0"/>
              <a:t>*CLICK* For example:  If you’re catching a node updated event you’ll be able to compare the </a:t>
            </a:r>
            <a:r>
              <a:rPr lang="en-US" b="0" i="0" dirty="0" err="1"/>
              <a:t>data.resource</a:t>
            </a:r>
            <a:r>
              <a:rPr lang="en-US" b="0" i="0" dirty="0"/>
              <a:t> and </a:t>
            </a:r>
            <a:r>
              <a:rPr lang="en-US" b="0" i="0" dirty="0" err="1"/>
              <a:t>data.resourceBefore</a:t>
            </a:r>
            <a:r>
              <a:rPr lang="en-US" b="0" i="0" dirty="0"/>
              <a:t> attributes in order to determine that the content of the node was edited. </a:t>
            </a:r>
          </a:p>
          <a:p>
            <a:endParaRPr lang="en-US" b="0" i="0" dirty="0"/>
          </a:p>
          <a:p>
            <a:r>
              <a:rPr lang="en-US" b="0" i="0" dirty="0"/>
              <a:t>(!) Add cloud events: https://</a:t>
            </a:r>
            <a:r>
              <a:rPr lang="en-US" b="0" i="0" dirty="0" err="1"/>
              <a:t>github.com</a:t>
            </a:r>
            <a:r>
              <a:rPr lang="en-US" b="0" i="0" dirty="0"/>
              <a:t>/</a:t>
            </a:r>
            <a:r>
              <a:rPr lang="en-US" b="0" i="0" dirty="0" err="1"/>
              <a:t>cloudevents</a:t>
            </a:r>
            <a:r>
              <a:rPr lang="en-US" b="0" i="0" dirty="0"/>
              <a:t>/spec/blob/v1.0/</a:t>
            </a:r>
            <a:r>
              <a:rPr lang="en-US" b="0" i="0" dirty="0" err="1"/>
              <a:t>spec.md</a:t>
            </a:r>
            <a:endParaRPr lang="en-US" b="0" i="0" dirty="0"/>
          </a:p>
          <a:p>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17</a:t>
            </a:fld>
            <a:endParaRPr lang="en-US"/>
          </a:p>
        </p:txBody>
      </p:sp>
    </p:spTree>
    <p:extLst>
      <p:ext uri="{BB962C8B-B14F-4D97-AF65-F5344CB8AC3E}">
        <p14:creationId xmlns:p14="http://schemas.microsoft.com/office/powerpoint/2010/main" val="27966733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have the resource object contained within the data object. </a:t>
            </a:r>
          </a:p>
          <a:p>
            <a:r>
              <a:rPr lang="en-US" dirty="0"/>
              <a:t>The attribute to take note of is the </a:t>
            </a:r>
            <a:r>
              <a:rPr lang="en-US" dirty="0" err="1"/>
              <a:t>primaryHierarchy</a:t>
            </a:r>
            <a:r>
              <a:rPr lang="en-US" dirty="0"/>
              <a:t>, which contains an array of the parent nodes associated with this node, so essentially, a file path.</a:t>
            </a:r>
          </a:p>
          <a:p>
            <a:r>
              <a:rPr lang="en-US" dirty="0"/>
              <a:t>This information is primarily useful when attempting to determine what folders or sites the file may be contained in, or if a file was moved. </a:t>
            </a:r>
          </a:p>
        </p:txBody>
      </p:sp>
      <p:sp>
        <p:nvSpPr>
          <p:cNvPr id="4" name="Slide Number Placeholder 3"/>
          <p:cNvSpPr>
            <a:spLocks noGrp="1"/>
          </p:cNvSpPr>
          <p:nvPr>
            <p:ph type="sldNum" sz="quarter" idx="5"/>
          </p:nvPr>
        </p:nvSpPr>
        <p:spPr/>
        <p:txBody>
          <a:bodyPr/>
          <a:lstStyle/>
          <a:p>
            <a:fld id="{DEC8F7F9-57EC-49CF-9FCD-2B781E4B449F}" type="slidenum">
              <a:rPr lang="en-US" smtClean="0"/>
              <a:t>18</a:t>
            </a:fld>
            <a:endParaRPr lang="en-US"/>
          </a:p>
        </p:txBody>
      </p:sp>
    </p:spTree>
    <p:extLst>
      <p:ext uri="{BB962C8B-B14F-4D97-AF65-F5344CB8AC3E}">
        <p14:creationId xmlns:p14="http://schemas.microsoft.com/office/powerpoint/2010/main" val="36864219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let’s identify the possible event types that we can catch.</a:t>
            </a:r>
          </a:p>
          <a:p>
            <a:r>
              <a:rPr lang="en-US" dirty="0"/>
              <a:t>From the table you can see that there are node-specific events, and association-specific events.</a:t>
            </a:r>
          </a:p>
          <a:p>
            <a:r>
              <a:rPr lang="en-US" dirty="0"/>
              <a:t>So, we’re able to listen for events affecting a node specifically, as well as child and peer node events.</a:t>
            </a:r>
          </a:p>
          <a:p>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19</a:t>
            </a:fld>
            <a:endParaRPr lang="en-US"/>
          </a:p>
        </p:txBody>
      </p:sp>
    </p:spTree>
    <p:extLst>
      <p:ext uri="{BB962C8B-B14F-4D97-AF65-F5344CB8AC3E}">
        <p14:creationId xmlns:p14="http://schemas.microsoft.com/office/powerpoint/2010/main" val="2368555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Welcome to the Alfresco Content Services </a:t>
            </a:r>
            <a:r>
              <a:rPr lang="en-US" sz="1200" dirty="0">
                <a:solidFill>
                  <a:schemeClr val="bg1"/>
                </a:solidFill>
              </a:rPr>
              <a:t>Out-of-Process Extensions &amp; ActiveMQ Administration.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Today, we are going to go Hands-on with ACS and ActiveMQ to get a better understanding of the Out-of-Process SDK and see how AMQ plays a role in ACS.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b="1" dirty="0"/>
              <a:t>If this is a stand-alone class, </a:t>
            </a:r>
            <a:r>
              <a:rPr lang="en-US" dirty="0"/>
              <a:t>Introduce yourself.]</a:t>
            </a:r>
          </a:p>
          <a:p>
            <a:endParaRPr lang="en-US" dirty="0"/>
          </a:p>
          <a:p>
            <a:r>
              <a:rPr lang="en-US" dirty="0"/>
              <a:t>My name is Greg Bousley, and I’ll be your lead facilitator for this session.</a:t>
            </a:r>
          </a:p>
          <a:p>
            <a:r>
              <a:rPr lang="en-US" dirty="0"/>
              <a:t>I am an Instructional Designer and have the pleasure to work for Hyland for just over two years, where I have mostly focused on Alfresco.</a:t>
            </a:r>
          </a:p>
          <a:p>
            <a:r>
              <a:rPr lang="en-US" dirty="0"/>
              <a:t>With me today is Angel </a:t>
            </a:r>
            <a:r>
              <a:rPr lang="en-US" dirty="0" err="1"/>
              <a:t>Borroy</a:t>
            </a:r>
            <a:r>
              <a:rPr lang="en-US" dirty="0"/>
              <a:t>, who is here to lend his vast knowledge on the topic as well. </a:t>
            </a:r>
          </a:p>
          <a:p>
            <a:r>
              <a:rPr lang="en-US" dirty="0"/>
              <a:t>Also, Alex </a:t>
            </a:r>
            <a:r>
              <a:rPr lang="en-US" dirty="0" err="1"/>
              <a:t>Madon</a:t>
            </a:r>
            <a:r>
              <a:rPr lang="en-US" dirty="0"/>
              <a:t> joins us and will also present a demo of how you may administer Active MQ with a python platform.</a:t>
            </a:r>
          </a:p>
        </p:txBody>
      </p:sp>
      <p:sp>
        <p:nvSpPr>
          <p:cNvPr id="4" name="Slide Number Placeholder 3"/>
          <p:cNvSpPr>
            <a:spLocks noGrp="1"/>
          </p:cNvSpPr>
          <p:nvPr>
            <p:ph type="sldNum" sz="quarter" idx="5"/>
          </p:nvPr>
        </p:nvSpPr>
        <p:spPr/>
        <p:txBody>
          <a:bodyPr/>
          <a:lstStyle/>
          <a:p>
            <a:fld id="{DEC8F7F9-57EC-49CF-9FCD-2B781E4B449F}" type="slidenum">
              <a:rPr lang="en-US" smtClean="0"/>
              <a:t>2</a:t>
            </a:fld>
            <a:endParaRPr lang="en-US"/>
          </a:p>
        </p:txBody>
      </p:sp>
    </p:spTree>
    <p:extLst>
      <p:ext uri="{BB962C8B-B14F-4D97-AF65-F5344CB8AC3E}">
        <p14:creationId xmlns:p14="http://schemas.microsoft.com/office/powerpoint/2010/main" val="31714946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that we understand the basics of the event object, let’s review each event type and discover the notable properties that you’ll need to know </a:t>
            </a:r>
            <a:r>
              <a:rPr lang="en-US"/>
              <a:t>when leveraging them.</a:t>
            </a:r>
            <a:endParaRPr lang="en-US" dirty="0"/>
          </a:p>
          <a:p>
            <a:endParaRPr lang="en-US" dirty="0"/>
          </a:p>
          <a:p>
            <a:r>
              <a:rPr lang="en-US" dirty="0"/>
              <a:t>[ Launch </a:t>
            </a:r>
            <a:r>
              <a:rPr lang="en-US" dirty="0" err="1"/>
              <a:t>Github</a:t>
            </a:r>
            <a:r>
              <a:rPr lang="en-US" dirty="0"/>
              <a:t> page and review from there ]</a:t>
            </a:r>
          </a:p>
          <a:p>
            <a:r>
              <a:rPr lang="en-US" dirty="0"/>
              <a:t>https://</a:t>
            </a:r>
            <a:r>
              <a:rPr lang="en-US" dirty="0" err="1"/>
              <a:t>github.com</a:t>
            </a:r>
            <a:r>
              <a:rPr lang="en-US" dirty="0"/>
              <a:t>/Alfresco/</a:t>
            </a:r>
            <a:r>
              <a:rPr lang="en-US" dirty="0" err="1"/>
              <a:t>acs</a:t>
            </a:r>
            <a:r>
              <a:rPr lang="en-US" dirty="0"/>
              <a:t>-event-model</a:t>
            </a:r>
          </a:p>
          <a:p>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20</a:t>
            </a:fld>
            <a:endParaRPr lang="en-US"/>
          </a:p>
        </p:txBody>
      </p:sp>
    </p:spTree>
    <p:extLst>
      <p:ext uri="{BB962C8B-B14F-4D97-AF65-F5344CB8AC3E}">
        <p14:creationId xmlns:p14="http://schemas.microsoft.com/office/powerpoint/2010/main" val="14924460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Activity 3</a:t>
            </a:r>
          </a:p>
          <a:p>
            <a:endParaRPr lang="en-US" dirty="0"/>
          </a:p>
          <a:p>
            <a:r>
              <a:rPr lang="en-US" dirty="0"/>
              <a:t>[Start Delegate Workshop ]</a:t>
            </a:r>
          </a:p>
        </p:txBody>
      </p:sp>
      <p:sp>
        <p:nvSpPr>
          <p:cNvPr id="4" name="Slide Number Placeholder 3"/>
          <p:cNvSpPr>
            <a:spLocks noGrp="1"/>
          </p:cNvSpPr>
          <p:nvPr>
            <p:ph type="sldNum" sz="quarter" idx="5"/>
          </p:nvPr>
        </p:nvSpPr>
        <p:spPr/>
        <p:txBody>
          <a:bodyPr/>
          <a:lstStyle/>
          <a:p>
            <a:fld id="{DEC8F7F9-57EC-49CF-9FCD-2B781E4B449F}" type="slidenum">
              <a:rPr lang="en-US" smtClean="0"/>
              <a:t>21</a:t>
            </a:fld>
            <a:endParaRPr lang="en-US"/>
          </a:p>
        </p:txBody>
      </p:sp>
    </p:spTree>
    <p:extLst>
      <p:ext uri="{BB962C8B-B14F-4D97-AF65-F5344CB8AC3E}">
        <p14:creationId xmlns:p14="http://schemas.microsoft.com/office/powerpoint/2010/main" val="17303114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let’s summarize what we accomplished in this activity:</a:t>
            </a:r>
          </a:p>
          <a:p>
            <a:r>
              <a:rPr lang="en-US" dirty="0"/>
              <a:t>*CLICK* We’ve extended our out-of-process project to include a class that is listening for Node Updated repository messages. </a:t>
            </a:r>
          </a:p>
          <a:p>
            <a:r>
              <a:rPr lang="en-US" dirty="0"/>
              <a:t>*CLICK* Further, we’ve applied conditional logic that filters node updates that were edited by users other than the node’s creator and applied a comment to that node.</a:t>
            </a:r>
          </a:p>
        </p:txBody>
      </p:sp>
      <p:sp>
        <p:nvSpPr>
          <p:cNvPr id="4" name="Slide Number Placeholder 3"/>
          <p:cNvSpPr>
            <a:spLocks noGrp="1"/>
          </p:cNvSpPr>
          <p:nvPr>
            <p:ph type="sldNum" sz="quarter" idx="5"/>
          </p:nvPr>
        </p:nvSpPr>
        <p:spPr/>
        <p:txBody>
          <a:bodyPr/>
          <a:lstStyle/>
          <a:p>
            <a:fld id="{DEC8F7F9-57EC-49CF-9FCD-2B781E4B449F}" type="slidenum">
              <a:rPr lang="en-US" smtClean="0"/>
              <a:t>22</a:t>
            </a:fld>
            <a:endParaRPr lang="en-US"/>
          </a:p>
        </p:txBody>
      </p:sp>
    </p:spTree>
    <p:extLst>
      <p:ext uri="{BB962C8B-B14F-4D97-AF65-F5344CB8AC3E}">
        <p14:creationId xmlns:p14="http://schemas.microsoft.com/office/powerpoint/2010/main" val="11703186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end of my segment. It was a pleasure bringing this information to you and I hope you found it useful. </a:t>
            </a:r>
          </a:p>
          <a:p>
            <a:endParaRPr lang="en-US" dirty="0"/>
          </a:p>
          <a:p>
            <a:r>
              <a:rPr lang="en-US" dirty="0"/>
              <a:t>Next, Alex </a:t>
            </a:r>
            <a:r>
              <a:rPr lang="en-US" dirty="0" err="1"/>
              <a:t>Mahdon</a:t>
            </a:r>
            <a:r>
              <a:rPr lang="en-US" dirty="0"/>
              <a:t> will deliver the final segment of our session and show us how we may debug ActiveMQ messages using an out-of-process python platform.</a:t>
            </a:r>
          </a:p>
        </p:txBody>
      </p:sp>
      <p:sp>
        <p:nvSpPr>
          <p:cNvPr id="4" name="Slide Number Placeholder 3"/>
          <p:cNvSpPr>
            <a:spLocks noGrp="1"/>
          </p:cNvSpPr>
          <p:nvPr>
            <p:ph type="sldNum" sz="quarter" idx="5"/>
          </p:nvPr>
        </p:nvSpPr>
        <p:spPr/>
        <p:txBody>
          <a:bodyPr/>
          <a:lstStyle/>
          <a:p>
            <a:fld id="{DEC8F7F9-57EC-49CF-9FCD-2B781E4B449F}" type="slidenum">
              <a:rPr lang="en-US" smtClean="0"/>
              <a:t>23</a:t>
            </a:fld>
            <a:endParaRPr lang="en-US"/>
          </a:p>
        </p:txBody>
      </p:sp>
    </p:spTree>
    <p:extLst>
      <p:ext uri="{BB962C8B-B14F-4D97-AF65-F5344CB8AC3E}">
        <p14:creationId xmlns:p14="http://schemas.microsoft.com/office/powerpoint/2010/main" val="9682148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LAST SLIDE IN THIS PRESENTATION ]</a:t>
            </a:r>
          </a:p>
          <a:p>
            <a:endParaRPr lang="en-US" dirty="0"/>
          </a:p>
          <a:p>
            <a:r>
              <a:rPr lang="en-US"/>
              <a:t>Are there any questions?</a:t>
            </a:r>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24</a:t>
            </a:fld>
            <a:endParaRPr lang="en-US"/>
          </a:p>
        </p:txBody>
      </p:sp>
    </p:spTree>
    <p:extLst>
      <p:ext uri="{BB962C8B-B14F-4D97-AF65-F5344CB8AC3E}">
        <p14:creationId xmlns:p14="http://schemas.microsoft.com/office/powerpoint/2010/main" val="22152711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13FE9C-F92A-2757-C634-131F13CB6E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EDA951-9FED-6EB4-4A2B-97C22940F1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73F473-13D7-A08B-E174-835341C03136}"/>
              </a:ext>
            </a:extLst>
          </p:cNvPr>
          <p:cNvSpPr>
            <a:spLocks noGrp="1"/>
          </p:cNvSpPr>
          <p:nvPr>
            <p:ph type="body" idx="1"/>
          </p:nvPr>
        </p:nvSpPr>
        <p:spPr/>
        <p:txBody>
          <a:bodyPr/>
          <a:lstStyle/>
          <a:p>
            <a:r>
              <a:rPr lang="en-US" dirty="0"/>
              <a:t>Connect to the following </a:t>
            </a:r>
            <a:r>
              <a:rPr lang="en-US" dirty="0" err="1"/>
              <a:t>github</a:t>
            </a:r>
            <a:r>
              <a:rPr lang="en-US" dirty="0"/>
              <a:t> page. Select the alfresco-out-of-process-extension-with-ActiveMQ </a:t>
            </a:r>
            <a:r>
              <a:rPr lang="en-US" dirty="0" err="1"/>
              <a:t>github</a:t>
            </a:r>
            <a:r>
              <a:rPr lang="en-US" dirty="0"/>
              <a:t> project.</a:t>
            </a:r>
          </a:p>
          <a:p>
            <a:endParaRPr lang="en-US" dirty="0"/>
          </a:p>
          <a:p>
            <a:r>
              <a:rPr lang="en-US" dirty="0"/>
              <a:t>[ Launch </a:t>
            </a:r>
            <a:r>
              <a:rPr lang="en-US" dirty="0" err="1"/>
              <a:t>Github</a:t>
            </a:r>
            <a:r>
              <a:rPr lang="en-US" dirty="0"/>
              <a:t> page and review from there ]</a:t>
            </a:r>
          </a:p>
          <a:p>
            <a:r>
              <a:rPr lang="en-US" dirty="0"/>
              <a:t>https://</a:t>
            </a:r>
            <a:r>
              <a:rPr lang="en-US" dirty="0" err="1"/>
              <a:t>github.com</a:t>
            </a:r>
            <a:r>
              <a:rPr lang="en-US" dirty="0"/>
              <a:t>/</a:t>
            </a:r>
            <a:r>
              <a:rPr lang="en-US" dirty="0" err="1"/>
              <a:t>GBHyland</a:t>
            </a:r>
            <a:r>
              <a:rPr lang="en-US" dirty="0"/>
              <a:t>/alfresco-out-of-process-extension-with-</a:t>
            </a:r>
            <a:r>
              <a:rPr lang="en-US" dirty="0" err="1"/>
              <a:t>activeMQ</a:t>
            </a:r>
            <a:endParaRPr lang="en-US" dirty="0"/>
          </a:p>
        </p:txBody>
      </p:sp>
      <p:sp>
        <p:nvSpPr>
          <p:cNvPr id="4" name="Slide Number Placeholder 3">
            <a:extLst>
              <a:ext uri="{FF2B5EF4-FFF2-40B4-BE49-F238E27FC236}">
                <a16:creationId xmlns:a16="http://schemas.microsoft.com/office/drawing/2014/main" id="{F4245274-3600-D9EB-F0D8-CE386760E749}"/>
              </a:ext>
            </a:extLst>
          </p:cNvPr>
          <p:cNvSpPr>
            <a:spLocks noGrp="1"/>
          </p:cNvSpPr>
          <p:nvPr>
            <p:ph type="sldNum" sz="quarter" idx="5"/>
          </p:nvPr>
        </p:nvSpPr>
        <p:spPr/>
        <p:txBody>
          <a:bodyPr/>
          <a:lstStyle/>
          <a:p>
            <a:fld id="{DEC8F7F9-57EC-49CF-9FCD-2B781E4B449F}" type="slidenum">
              <a:rPr lang="en-US" smtClean="0"/>
              <a:t>3</a:t>
            </a:fld>
            <a:endParaRPr lang="en-US"/>
          </a:p>
        </p:txBody>
      </p:sp>
    </p:spTree>
    <p:extLst>
      <p:ext uri="{BB962C8B-B14F-4D97-AF65-F5344CB8AC3E}">
        <p14:creationId xmlns:p14="http://schemas.microsoft.com/office/powerpoint/2010/main" val="2628270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the end of this lesson, you should be able to:</a:t>
            </a:r>
          </a:p>
          <a:p>
            <a:r>
              <a:rPr lang="en-US" dirty="0"/>
              <a:t>Define and Recall the capabilities and actions that ActiveMQ performs within Content Services for both Community and Enterprise editions</a:t>
            </a:r>
          </a:p>
          <a:p>
            <a:r>
              <a:rPr lang="en-US" dirty="0"/>
              <a:t>Build an Out-of-process SDK, consume ActiveMQ messages, and perform repository actions.</a:t>
            </a:r>
          </a:p>
          <a:p>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4</a:t>
            </a:fld>
            <a:endParaRPr lang="en-US"/>
          </a:p>
        </p:txBody>
      </p:sp>
    </p:spTree>
    <p:extLst>
      <p:ext uri="{BB962C8B-B14F-4D97-AF65-F5344CB8AC3E}">
        <p14:creationId xmlns:p14="http://schemas.microsoft.com/office/powerpoint/2010/main" val="22471947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let us start with defining what Active MQ 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Simply put, ActiveMQ is a Java-based message broker.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Alfresco, AMQ is </a:t>
            </a:r>
            <a:r>
              <a:rPr lang="en-US" b="0" i="0" dirty="0">
                <a:solidFill>
                  <a:srgbClr val="53575A"/>
                </a:solidFill>
                <a:effectLst/>
                <a:latin typeface="Muli"/>
              </a:rPr>
              <a:t>used to handle </a:t>
            </a:r>
            <a:r>
              <a:rPr lang="en-US" b="0" i="1" dirty="0">
                <a:solidFill>
                  <a:srgbClr val="53575A"/>
                </a:solidFill>
                <a:effectLst/>
                <a:latin typeface="Muli"/>
              </a:rPr>
              <a:t>event-driven communications</a:t>
            </a:r>
            <a:r>
              <a:rPr lang="en-US" b="0" i="0" dirty="0">
                <a:solidFill>
                  <a:srgbClr val="53575A"/>
                </a:solidFill>
                <a:effectLst/>
                <a:latin typeface="Muli"/>
              </a:rPr>
              <a:t> between a number of Alfresco services. (the Repository, Transform, Search, and Sync services. (This is for enterprise version).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3575A"/>
                </a:solidFill>
                <a:effectLst/>
                <a:latin typeface="Muli"/>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3575A"/>
                </a:solidFill>
                <a:effectLst/>
                <a:latin typeface="Muli"/>
              </a:rPr>
              <a:t>In the example snippet here, when search services are used, Elastic Search is engaged and that activity is sent to an Elastic Search data store.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3575A"/>
                </a:solidFill>
                <a:effectLst/>
                <a:latin typeface="Muli"/>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3575A"/>
                </a:solidFill>
                <a:effectLst/>
                <a:latin typeface="Muli"/>
              </a:rPr>
              <a:t>What’s also happening, is that the search data is also sent to an AMQ broker which stores its data into an AMQ data store.</a:t>
            </a:r>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5</a:t>
            </a:fld>
            <a:endParaRPr lang="en-US"/>
          </a:p>
        </p:txBody>
      </p:sp>
    </p:spTree>
    <p:extLst>
      <p:ext uri="{BB962C8B-B14F-4D97-AF65-F5344CB8AC3E}">
        <p14:creationId xmlns:p14="http://schemas.microsoft.com/office/powerpoint/2010/main" val="32649336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defRPr/>
            </a:pPr>
            <a:r>
              <a:rPr lang="en-US" sz="1200" dirty="0">
                <a:solidFill>
                  <a:srgbClr val="000000"/>
                </a:solidFill>
                <a:latin typeface="Arial" panose="020B0604020202020204" pitchFamily="34" charset="0"/>
                <a:ea typeface="Arial" panose="020B0706030804020204" pitchFamily="34" charset="0"/>
                <a:cs typeface="Arial" panose="020B0604020202020204" pitchFamily="34" charset="0"/>
              </a:rPr>
              <a:t>ActiveMQ is a broker service catching event communication between services. </a:t>
            </a:r>
            <a:endParaRPr lang="en-US" dirty="0"/>
          </a:p>
          <a:p>
            <a:pPr algn="l"/>
            <a:r>
              <a:rPr lang="en-US" dirty="0"/>
              <a:t>*CLICK*</a:t>
            </a:r>
          </a:p>
          <a:p>
            <a:pPr algn="l"/>
            <a:r>
              <a:rPr lang="en-US" b="0" i="0" dirty="0">
                <a:solidFill>
                  <a:srgbClr val="53575A"/>
                </a:solidFill>
                <a:effectLst/>
                <a:latin typeface="Muli"/>
              </a:rPr>
              <a:t>The interaction happens by using asynchronous messaging queues and topics, where the services produce and consume events.</a:t>
            </a:r>
            <a:endParaRPr lang="en-US" b="0" i="0" dirty="0">
              <a:solidFill>
                <a:srgbClr val="212328"/>
              </a:solidFill>
              <a:effectLst/>
              <a:highlight>
                <a:srgbClr val="FFFFFF"/>
              </a:highlight>
              <a:latin typeface="Inter"/>
            </a:endParaRPr>
          </a:p>
          <a:p>
            <a:pPr algn="l"/>
            <a:r>
              <a:rPr lang="en-US" b="0" i="0" dirty="0">
                <a:solidFill>
                  <a:srgbClr val="212328"/>
                </a:solidFill>
                <a:effectLst/>
                <a:highlight>
                  <a:srgbClr val="FFFFFF"/>
                </a:highlight>
                <a:latin typeface="Inter"/>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90000"/>
                    <a:lumOff val="10000"/>
                  </a:schemeClr>
                </a:solidFill>
                <a:latin typeface="Arial" panose="020B0604020202020204" pitchFamily="34" charset="0"/>
                <a:ea typeface="Arial" panose="020B0706030804020204" pitchFamily="34" charset="0"/>
                <a:cs typeface="Arial" panose="020B0604020202020204" pitchFamily="34" charset="0"/>
              </a:rPr>
              <a:t>Utilizes asynchronous message queues increasing capacity to scale Alfresco &amp; improve management of time-consuming operations.</a:t>
            </a:r>
            <a:endParaRPr lang="en-US" b="0" i="0" dirty="0">
              <a:solidFill>
                <a:srgbClr val="212328"/>
              </a:solidFill>
              <a:effectLst/>
              <a:highlight>
                <a:srgbClr val="FFFFFF"/>
              </a:highlight>
              <a:latin typeface="Inter"/>
            </a:endParaRPr>
          </a:p>
          <a:p>
            <a:pPr algn="l"/>
            <a:endParaRPr lang="en-US" b="0" i="0" dirty="0">
              <a:solidFill>
                <a:srgbClr val="212328"/>
              </a:solidFill>
              <a:effectLst/>
              <a:highlight>
                <a:srgbClr val="FFFFFF"/>
              </a:highlight>
              <a:latin typeface="Inter"/>
            </a:endParaRPr>
          </a:p>
          <a:p>
            <a:pPr algn="l"/>
            <a:endParaRPr lang="en-US" b="0" i="0" dirty="0">
              <a:solidFill>
                <a:srgbClr val="212328"/>
              </a:solidFill>
              <a:effectLst/>
              <a:highlight>
                <a:srgbClr val="FFFFFF"/>
              </a:highlight>
              <a:latin typeface="Inter"/>
            </a:endParaRPr>
          </a:p>
          <a:p>
            <a:pPr algn="l"/>
            <a:endParaRPr lang="en-US" b="0" i="0" dirty="0">
              <a:solidFill>
                <a:srgbClr val="212328"/>
              </a:solidFill>
              <a:effectLst/>
              <a:highlight>
                <a:srgbClr val="FFFFFF"/>
              </a:highlight>
              <a:latin typeface="Inter"/>
            </a:endParaRPr>
          </a:p>
          <a:p>
            <a:br>
              <a:rPr lang="en-US" dirty="0"/>
            </a:br>
            <a:endParaRPr lang="en-US" dirty="0"/>
          </a:p>
          <a:p>
            <a:br>
              <a:rPr lang="en-US" dirty="0"/>
            </a:br>
            <a:endParaRPr lang="en-US" b="0" i="0"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6</a:t>
            </a:fld>
            <a:endParaRPr lang="en-US"/>
          </a:p>
        </p:txBody>
      </p:sp>
    </p:spTree>
    <p:extLst>
      <p:ext uri="{BB962C8B-B14F-4D97-AF65-F5344CB8AC3E}">
        <p14:creationId xmlns:p14="http://schemas.microsoft.com/office/powerpoint/2010/main" val="7059650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When you install Content Services an instance of </a:t>
            </a:r>
            <a:r>
              <a:rPr lang="en-US" b="0" i="0" u="none" strike="noStrike" dirty="0">
                <a:solidFill>
                  <a:srgbClr val="3273DC"/>
                </a:solidFill>
                <a:effectLst/>
                <a:latin typeface="Inter"/>
                <a:hlinkClick r:id="rId3"/>
              </a:rPr>
              <a:t>Apache ActiveMQ</a:t>
            </a:r>
            <a:r>
              <a:rPr lang="en-US" b="0" i="0" dirty="0">
                <a:solidFill>
                  <a:srgbClr val="212328"/>
                </a:solidFill>
                <a:effectLst/>
                <a:latin typeface="Inter"/>
              </a:rPr>
              <a:t> server is also installed. </a:t>
            </a:r>
          </a:p>
          <a:p>
            <a:pPr algn="l"/>
            <a:r>
              <a:rPr lang="en-US" b="1" i="0" dirty="0">
                <a:solidFill>
                  <a:srgbClr val="212328"/>
                </a:solidFill>
                <a:effectLst/>
                <a:latin typeface="Inter"/>
              </a:rPr>
              <a:t>*CLICK*</a:t>
            </a:r>
            <a:r>
              <a:rPr lang="en-US" b="0" i="0" dirty="0">
                <a:solidFill>
                  <a:srgbClr val="212328"/>
                </a:solidFill>
                <a:effectLst/>
                <a:latin typeface="Inter"/>
              </a:rPr>
              <a:t> It’s an integral part of Content Services and sits as a message broker between the Repository and several other components:</a:t>
            </a:r>
          </a:p>
          <a:p>
            <a:pPr algn="l"/>
            <a:r>
              <a:rPr lang="en-US" b="1" i="1" dirty="0">
                <a:solidFill>
                  <a:srgbClr val="212328"/>
                </a:solidFill>
                <a:effectLst/>
                <a:latin typeface="Inter"/>
              </a:rPr>
              <a:t>*CLICK*</a:t>
            </a:r>
            <a:r>
              <a:rPr lang="en-US" b="0" i="1" dirty="0">
                <a:solidFill>
                  <a:srgbClr val="212328"/>
                </a:solidFill>
                <a:effectLst/>
                <a:latin typeface="Inter"/>
              </a:rPr>
              <a:t> Transformation Service</a:t>
            </a:r>
            <a:r>
              <a:rPr lang="en-US" b="0" i="0" dirty="0">
                <a:solidFill>
                  <a:srgbClr val="212328"/>
                </a:solidFill>
                <a:effectLst/>
                <a:latin typeface="Inter"/>
              </a:rPr>
              <a:t>: receives messages about transformations that have been requested by the repository.</a:t>
            </a:r>
          </a:p>
          <a:p>
            <a:pPr algn="l"/>
            <a:r>
              <a:rPr lang="en-US" b="1" i="1" dirty="0">
                <a:solidFill>
                  <a:srgbClr val="212328"/>
                </a:solidFill>
                <a:effectLst/>
                <a:latin typeface="Inter"/>
              </a:rPr>
              <a:t>*CLICK* </a:t>
            </a:r>
            <a:r>
              <a:rPr lang="en-US" b="0" i="1" dirty="0">
                <a:solidFill>
                  <a:srgbClr val="212328"/>
                </a:solidFill>
                <a:effectLst/>
                <a:latin typeface="Inter"/>
              </a:rPr>
              <a:t>Sync Service</a:t>
            </a:r>
            <a:r>
              <a:rPr lang="en-US" b="0" i="0" dirty="0">
                <a:solidFill>
                  <a:srgbClr val="212328"/>
                </a:solidFill>
                <a:effectLst/>
                <a:latin typeface="Inter"/>
              </a:rPr>
              <a:t>: receives messages about folder and document changes in the repository</a:t>
            </a:r>
          </a:p>
          <a:p>
            <a:pPr algn="l"/>
            <a:r>
              <a:rPr lang="en-US" b="1" i="1" dirty="0">
                <a:solidFill>
                  <a:srgbClr val="212328"/>
                </a:solidFill>
                <a:effectLst/>
                <a:latin typeface="Inter"/>
              </a:rPr>
              <a:t>*CLICK* </a:t>
            </a:r>
            <a:r>
              <a:rPr lang="en-US" b="0" i="1" dirty="0">
                <a:solidFill>
                  <a:srgbClr val="212328"/>
                </a:solidFill>
                <a:effectLst/>
                <a:latin typeface="Inter"/>
              </a:rPr>
              <a:t>Search service is listening to repository events.</a:t>
            </a:r>
            <a:r>
              <a:rPr lang="en-US" b="1" i="1" dirty="0">
                <a:solidFill>
                  <a:srgbClr val="212328"/>
                </a:solidFill>
                <a:effectLst/>
                <a:latin typeface="Inter"/>
              </a:rPr>
              <a:t> </a:t>
            </a:r>
          </a:p>
          <a:p>
            <a:pPr algn="l"/>
            <a:r>
              <a:rPr lang="en-US" b="1" i="1" dirty="0">
                <a:solidFill>
                  <a:srgbClr val="212328"/>
                </a:solidFill>
                <a:effectLst/>
                <a:latin typeface="Inter"/>
              </a:rPr>
              <a:t>*CLICK*</a:t>
            </a:r>
            <a:r>
              <a:rPr lang="en-US" b="0" i="0" dirty="0">
                <a:solidFill>
                  <a:srgbClr val="212328"/>
                </a:solidFill>
                <a:effectLst/>
                <a:latin typeface="Inter"/>
              </a:rPr>
              <a:t> These extensions listen to the repository events and then execute code depending on what happened in the repository, such as file uploaded, folder created etc.</a:t>
            </a:r>
          </a:p>
          <a:p>
            <a:r>
              <a:rPr lang="en-US" b="1" i="1" dirty="0"/>
              <a:t>*CLICK* </a:t>
            </a:r>
            <a:r>
              <a:rPr lang="en-US" dirty="0"/>
              <a:t>Notice the architecture of the Out-of-process extensions, This is the domain that we will be building our out-of-process extension in later activities. Notice how the message router sends data via repository events which engage Spring Boot applications. In our Hands-on activities we’ll create a spring boot app that will listen for repository events.</a:t>
            </a:r>
            <a:br>
              <a:rPr lang="en-US" dirty="0"/>
            </a:br>
            <a:endParaRPr lang="en-US" dirty="0"/>
          </a:p>
        </p:txBody>
      </p:sp>
      <p:sp>
        <p:nvSpPr>
          <p:cNvPr id="4" name="Slide Number Placeholder 3"/>
          <p:cNvSpPr>
            <a:spLocks noGrp="1"/>
          </p:cNvSpPr>
          <p:nvPr>
            <p:ph type="sldNum" sz="quarter" idx="5"/>
          </p:nvPr>
        </p:nvSpPr>
        <p:spPr/>
        <p:txBody>
          <a:bodyPr/>
          <a:lstStyle/>
          <a:p>
            <a:fld id="{DEC8F7F9-57EC-49CF-9FCD-2B781E4B449F}" type="slidenum">
              <a:rPr lang="en-US" smtClean="0"/>
              <a:t>7</a:t>
            </a:fld>
            <a:endParaRPr lang="en-US"/>
          </a:p>
        </p:txBody>
      </p:sp>
    </p:spTree>
    <p:extLst>
      <p:ext uri="{BB962C8B-B14F-4D97-AF65-F5344CB8AC3E}">
        <p14:creationId xmlns:p14="http://schemas.microsoft.com/office/powerpoint/2010/main" val="462132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err="1">
                <a:solidFill>
                  <a:srgbClr val="212529"/>
                </a:solidFill>
                <a:effectLst/>
                <a:latin typeface="-apple-system"/>
              </a:rPr>
              <a:t>ActivMQ</a:t>
            </a:r>
            <a:r>
              <a:rPr lang="en-US" b="0" i="0" dirty="0">
                <a:solidFill>
                  <a:srgbClr val="212529"/>
                </a:solidFill>
                <a:effectLst/>
                <a:latin typeface="-apple-system"/>
              </a:rPr>
              <a:t> messages fall into two different categories: Topics and Queues.</a:t>
            </a:r>
          </a:p>
          <a:p>
            <a:pPr algn="l"/>
            <a:r>
              <a:rPr lang="en-US" b="0" i="0" dirty="0">
                <a:solidFill>
                  <a:srgbClr val="212529"/>
                </a:solidFill>
                <a:effectLst/>
                <a:latin typeface="-apple-system"/>
              </a:rPr>
              <a:t>*CLICK* In Java Messaging Service a Topic implements </a:t>
            </a:r>
            <a:r>
              <a:rPr lang="en-US" b="0" i="1" dirty="0">
                <a:solidFill>
                  <a:srgbClr val="212529"/>
                </a:solidFill>
                <a:effectLst/>
                <a:latin typeface="-apple-system"/>
              </a:rPr>
              <a:t>publish and subscribe</a:t>
            </a:r>
            <a:r>
              <a:rPr lang="en-US" b="0" i="0" dirty="0">
                <a:solidFill>
                  <a:srgbClr val="212529"/>
                </a:solidFill>
                <a:effectLst/>
                <a:latin typeface="-apple-system"/>
              </a:rPr>
              <a:t> behaviors. </a:t>
            </a:r>
          </a:p>
          <a:p>
            <a:pPr algn="l"/>
            <a:r>
              <a:rPr lang="en-US" b="0" i="0" dirty="0">
                <a:solidFill>
                  <a:srgbClr val="212529"/>
                </a:solidFill>
                <a:effectLst/>
                <a:latin typeface="-apple-system"/>
              </a:rPr>
              <a:t>*CLICK* Published messages are routed to all of the subscribers to that message. </a:t>
            </a:r>
          </a:p>
          <a:p>
            <a:pPr algn="l"/>
            <a:r>
              <a:rPr lang="en-US" b="0" i="0" dirty="0">
                <a:solidFill>
                  <a:srgbClr val="212529"/>
                </a:solidFill>
                <a:effectLst/>
                <a:latin typeface="-apple-system"/>
              </a:rPr>
              <a:t>*CLICK* One thing to note about this behavior, is that only subscribers with active subscription to the broker will get a copy of the message.</a:t>
            </a:r>
          </a:p>
          <a:p>
            <a:pPr algn="l"/>
            <a:endParaRPr lang="en-US" b="0" i="0" dirty="0">
              <a:solidFill>
                <a:srgbClr val="212529"/>
              </a:solidFill>
              <a:effectLst/>
              <a:latin typeface="-apple-system"/>
            </a:endParaRPr>
          </a:p>
          <a:p>
            <a:pPr algn="l"/>
            <a:r>
              <a:rPr lang="en-US" b="0" i="0" dirty="0">
                <a:solidFill>
                  <a:srgbClr val="212529"/>
                </a:solidFill>
                <a:effectLst/>
                <a:latin typeface="-apple-system"/>
              </a:rPr>
              <a:t>*CLICK* Now, let’s talk about Queues.</a:t>
            </a:r>
          </a:p>
          <a:p>
            <a:pPr algn="l"/>
            <a:r>
              <a:rPr lang="en-US" b="0" i="0" dirty="0">
                <a:solidFill>
                  <a:srgbClr val="212529"/>
                </a:solidFill>
                <a:effectLst/>
                <a:latin typeface="-apple-system"/>
              </a:rPr>
              <a:t>*CLICK* A Queue implements </a:t>
            </a:r>
            <a:r>
              <a:rPr lang="en-US" b="0" i="1" dirty="0">
                <a:solidFill>
                  <a:srgbClr val="212529"/>
                </a:solidFill>
                <a:effectLst/>
                <a:latin typeface="-apple-system"/>
              </a:rPr>
              <a:t>load balancer</a:t>
            </a:r>
            <a:r>
              <a:rPr lang="en-US" b="0" i="0" dirty="0">
                <a:solidFill>
                  <a:srgbClr val="212529"/>
                </a:solidFill>
                <a:effectLst/>
                <a:latin typeface="-apple-system"/>
              </a:rPr>
              <a:t> behaviors. In this behavior, a single message is received by one consumer, so there is a 1:1 ratio of sent messages and receivers. </a:t>
            </a:r>
          </a:p>
          <a:p>
            <a:pPr algn="l"/>
            <a:r>
              <a:rPr lang="en-US" b="0" i="0" dirty="0">
                <a:solidFill>
                  <a:srgbClr val="212529"/>
                </a:solidFill>
                <a:effectLst/>
                <a:latin typeface="-apple-system"/>
              </a:rPr>
              <a:t>*CLICK* If there are no consumers available at the time the message is sent it will be kept until a consumer is available that can process the message. *CLICK* A queue can have many consumers with messages </a:t>
            </a:r>
            <a:r>
              <a:rPr lang="en-US" b="0" i="1" dirty="0">
                <a:solidFill>
                  <a:srgbClr val="212529"/>
                </a:solidFill>
                <a:effectLst/>
                <a:latin typeface="-apple-system"/>
              </a:rPr>
              <a:t>load balanced</a:t>
            </a:r>
            <a:r>
              <a:rPr lang="en-US" b="0" i="0" dirty="0">
                <a:solidFill>
                  <a:srgbClr val="212529"/>
                </a:solidFill>
                <a:effectLst/>
                <a:latin typeface="-apple-system"/>
              </a:rPr>
              <a:t> across the available consumers. So, Queues implement a reliable load balancer in a Java Message Service.</a:t>
            </a:r>
          </a:p>
        </p:txBody>
      </p:sp>
      <p:sp>
        <p:nvSpPr>
          <p:cNvPr id="4" name="Slide Number Placeholder 3"/>
          <p:cNvSpPr>
            <a:spLocks noGrp="1"/>
          </p:cNvSpPr>
          <p:nvPr>
            <p:ph type="sldNum" sz="quarter" idx="5"/>
          </p:nvPr>
        </p:nvSpPr>
        <p:spPr/>
        <p:txBody>
          <a:bodyPr/>
          <a:lstStyle/>
          <a:p>
            <a:fld id="{DEC8F7F9-57EC-49CF-9FCD-2B781E4B449F}" type="slidenum">
              <a:rPr lang="en-US" smtClean="0"/>
              <a:t>8</a:t>
            </a:fld>
            <a:endParaRPr lang="en-US"/>
          </a:p>
        </p:txBody>
      </p:sp>
    </p:spTree>
    <p:extLst>
      <p:ext uri="{BB962C8B-B14F-4D97-AF65-F5344CB8AC3E}">
        <p14:creationId xmlns:p14="http://schemas.microsoft.com/office/powerpoint/2010/main" val="402488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328"/>
                </a:solidFill>
                <a:effectLst/>
                <a:latin typeface="Inter"/>
              </a:rPr>
              <a:t>ActiveMQ is utilized differently in the community and enterprise versions of alfresco. </a:t>
            </a:r>
          </a:p>
          <a:p>
            <a:pPr algn="l"/>
            <a:endParaRPr lang="en-US" b="0" i="0" dirty="0">
              <a:solidFill>
                <a:srgbClr val="212328"/>
              </a:solidFill>
              <a:effectLst/>
              <a:latin typeface="Inter"/>
            </a:endParaRPr>
          </a:p>
          <a:p>
            <a:pPr algn="l"/>
            <a:r>
              <a:rPr lang="en-US" b="0" i="0" dirty="0">
                <a:solidFill>
                  <a:srgbClr val="212328"/>
                </a:solidFill>
                <a:effectLst/>
                <a:latin typeface="Inter"/>
              </a:rPr>
              <a:t>In this diagram of Community version, you can see how AMQ is leveraged by the Alfresco Repository and messages are sent as topics to the out-of-process SDK. The repository produces AMQ messages when a node is created, updated, or deleted.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solidFill>
                  <a:srgbClr val="212328"/>
                </a:solidFill>
                <a:effectLst/>
                <a:latin typeface="Inter"/>
              </a:rPr>
              <a:t>*CLICK* </a:t>
            </a:r>
            <a:r>
              <a:rPr lang="en-US" b="0" i="0" dirty="0">
                <a:solidFill>
                  <a:srgbClr val="212328"/>
                </a:solidFill>
                <a:effectLst/>
                <a:latin typeface="Inter"/>
              </a:rPr>
              <a:t>In Community AMQ messages are only consumed by the Out of Process SDK, it is considered a best practice to disable AMQ in your environment if you are not using the OOP SDK.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328"/>
                </a:solidFill>
                <a:effectLst/>
                <a:latin typeface="Inter"/>
              </a:rPr>
              <a:t>Disabling AMQ is performed in the alfresco-</a:t>
            </a:r>
            <a:r>
              <a:rPr lang="en-US" b="0" i="0" dirty="0" err="1">
                <a:solidFill>
                  <a:srgbClr val="212328"/>
                </a:solidFill>
                <a:effectLst/>
                <a:latin typeface="Inter"/>
              </a:rPr>
              <a:t>global.properties</a:t>
            </a:r>
            <a:r>
              <a:rPr lang="en-US" b="0" i="0" dirty="0">
                <a:solidFill>
                  <a:srgbClr val="212328"/>
                </a:solidFill>
                <a:effectLst/>
                <a:latin typeface="Inter"/>
              </a:rPr>
              <a:t> file with the following two commands.</a:t>
            </a:r>
          </a:p>
          <a:p>
            <a:pPr algn="l"/>
            <a:r>
              <a:rPr lang="en-US" b="1" i="1" dirty="0">
                <a:solidFill>
                  <a:srgbClr val="212328"/>
                </a:solidFill>
                <a:effectLst/>
                <a:latin typeface="Inter"/>
              </a:rPr>
              <a:t>*CLICK* </a:t>
            </a:r>
            <a:r>
              <a:rPr lang="en-US" b="0" i="0" dirty="0">
                <a:solidFill>
                  <a:srgbClr val="212328"/>
                </a:solidFill>
                <a:effectLst/>
                <a:latin typeface="Inter"/>
              </a:rPr>
              <a:t>One thing to note is that permission data is not included in AMQ messages in Community.</a:t>
            </a:r>
          </a:p>
          <a:p>
            <a:pPr algn="l"/>
            <a:endParaRPr lang="en-US" b="0" i="0" dirty="0">
              <a:solidFill>
                <a:srgbClr val="212328"/>
              </a:solidFill>
              <a:effectLst/>
              <a:latin typeface="Inter"/>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latin typeface="Arial" panose="020B0604020202020204" pitchFamily="34" charset="0"/>
              <a:ea typeface="Arial" panose="020B0706030804020204" pitchFamily="34" charset="0"/>
              <a:cs typeface="Arial" panose="020B0604020202020204" pitchFamily="34" charset="0"/>
            </a:endParaRPr>
          </a:p>
          <a:p>
            <a:pPr algn="l"/>
            <a:endParaRPr lang="en-US" b="0" i="0" dirty="0">
              <a:solidFill>
                <a:srgbClr val="212328"/>
              </a:solidFill>
              <a:effectLst/>
              <a:latin typeface="Inter"/>
            </a:endParaRPr>
          </a:p>
          <a:p>
            <a:pPr algn="l"/>
            <a:endParaRPr lang="en-US" b="0" i="0" dirty="0">
              <a:solidFill>
                <a:srgbClr val="212328"/>
              </a:solidFill>
              <a:effectLst/>
              <a:latin typeface="Inter"/>
            </a:endParaRPr>
          </a:p>
        </p:txBody>
      </p:sp>
      <p:sp>
        <p:nvSpPr>
          <p:cNvPr id="4" name="Slide Number Placeholder 3"/>
          <p:cNvSpPr>
            <a:spLocks noGrp="1"/>
          </p:cNvSpPr>
          <p:nvPr>
            <p:ph type="sldNum" sz="quarter" idx="5"/>
          </p:nvPr>
        </p:nvSpPr>
        <p:spPr/>
        <p:txBody>
          <a:bodyPr/>
          <a:lstStyle/>
          <a:p>
            <a:fld id="{DEC8F7F9-57EC-49CF-9FCD-2B781E4B449F}" type="slidenum">
              <a:rPr lang="en-US" smtClean="0"/>
              <a:t>9</a:t>
            </a:fld>
            <a:endParaRPr lang="en-US"/>
          </a:p>
        </p:txBody>
      </p:sp>
    </p:spTree>
    <p:extLst>
      <p:ext uri="{BB962C8B-B14F-4D97-AF65-F5344CB8AC3E}">
        <p14:creationId xmlns:p14="http://schemas.microsoft.com/office/powerpoint/2010/main" val="28594094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Opening slide - white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userDrawn="1"/>
        </p:nvPicPr>
        <p:blipFill>
          <a:blip r:embed="rId2"/>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2924916081"/>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slide - v2">
    <p:bg>
      <p:bgPr>
        <a:solidFill>
          <a:schemeClr val="bg2"/>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4610100" y="2083430"/>
            <a:ext cx="7200900" cy="4545969"/>
          </a:xfrm>
        </p:spPr>
        <p:txBody>
          <a:bodyPr lIns="91440" tIns="91440" rIns="91440" bIns="91440" anchor="t">
            <a:noAutofit/>
          </a:bodyPr>
          <a:lstStyle>
            <a:lvl1pPr marL="458788" indent="-342900">
              <a:buClr>
                <a:schemeClr val="accent1"/>
              </a:buClr>
              <a:buFont typeface="Arial" panose="020B0604020202020204" pitchFamily="34" charset="0"/>
              <a:buChar char="•"/>
              <a:defRPr sz="24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Item 1</a:t>
            </a:r>
          </a:p>
          <a:p>
            <a:pPr lvl="0"/>
            <a:r>
              <a:rPr lang="en-US" dirty="0"/>
              <a:t>Item 2</a:t>
            </a:r>
          </a:p>
          <a:p>
            <a:pPr lvl="0"/>
            <a:r>
              <a:rPr lang="en-US" dirty="0"/>
              <a:t>Item 3</a:t>
            </a:r>
          </a:p>
        </p:txBody>
      </p:sp>
      <p:sp>
        <p:nvSpPr>
          <p:cNvPr id="2" name="Title 1">
            <a:extLst>
              <a:ext uri="{FF2B5EF4-FFF2-40B4-BE49-F238E27FC236}">
                <a16:creationId xmlns:a16="http://schemas.microsoft.com/office/drawing/2014/main" id="{23864E47-5787-C3C0-ABBC-86473CC4B276}"/>
              </a:ext>
            </a:extLst>
          </p:cNvPr>
          <p:cNvSpPr>
            <a:spLocks noGrp="1"/>
          </p:cNvSpPr>
          <p:nvPr>
            <p:ph type="title" hasCustomPrompt="1"/>
          </p:nvPr>
        </p:nvSpPr>
        <p:spPr>
          <a:xfrm>
            <a:off x="1344811" y="228601"/>
            <a:ext cx="6853141" cy="1600200"/>
          </a:xfrm>
        </p:spPr>
        <p:txBody>
          <a:bodyPr tIns="91440" bIns="91440" anchor="b">
            <a:normAutofit/>
          </a:bodyPr>
          <a:lstStyle>
            <a:lvl1pPr algn="l">
              <a:defRPr sz="4000" cap="none" baseline="0">
                <a:solidFill>
                  <a:schemeClr val="tx1"/>
                </a:solidFill>
              </a:defRPr>
            </a:lvl1pPr>
          </a:lstStyle>
          <a:p>
            <a:r>
              <a:rPr lang="en-US" dirty="0"/>
              <a:t>Type “agenda” here</a:t>
            </a:r>
          </a:p>
        </p:txBody>
      </p:sp>
      <p:pic>
        <p:nvPicPr>
          <p:cNvPr id="16" name="Graphic 15">
            <a:extLst>
              <a:ext uri="{FF2B5EF4-FFF2-40B4-BE49-F238E27FC236}">
                <a16:creationId xmlns:a16="http://schemas.microsoft.com/office/drawing/2014/main" id="{F6E539FF-8C9D-3C03-9207-37DB51616D8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79398" y="2095500"/>
            <a:ext cx="328244" cy="533400"/>
          </a:xfrm>
          <a:prstGeom prst="rect">
            <a:avLst/>
          </a:prstGeom>
        </p:spPr>
      </p:pic>
      <p:pic>
        <p:nvPicPr>
          <p:cNvPr id="24" name="Graphic 23">
            <a:extLst>
              <a:ext uri="{FF2B5EF4-FFF2-40B4-BE49-F238E27FC236}">
                <a16:creationId xmlns:a16="http://schemas.microsoft.com/office/drawing/2014/main" id="{92EA0610-C409-B450-3D24-8CACC47C921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67864" y="0"/>
            <a:ext cx="3429000" cy="2381250"/>
          </a:xfrm>
          <a:prstGeom prst="rect">
            <a:avLst/>
          </a:prstGeom>
        </p:spPr>
      </p:pic>
    </p:spTree>
    <p:extLst>
      <p:ext uri="{BB962C8B-B14F-4D97-AF65-F5344CB8AC3E}">
        <p14:creationId xmlns:p14="http://schemas.microsoft.com/office/powerpoint/2010/main" val="4287361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header - v2a">
    <p:bg>
      <p:bgPr>
        <a:solidFill>
          <a:schemeClr val="bg2"/>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3467100" y="2769107"/>
            <a:ext cx="8343900" cy="1319785"/>
          </a:xfrm>
        </p:spPr>
        <p:txBody>
          <a:bodyPr anchor="ctr">
            <a:noAutofit/>
          </a:bodyPr>
          <a:lstStyle>
            <a:lvl1pPr>
              <a:defRPr sz="4800" b="0">
                <a:solidFill>
                  <a:schemeClr val="tx1"/>
                </a:solidFill>
              </a:defRPr>
            </a:lvl1pPr>
          </a:lstStyle>
          <a:p>
            <a:r>
              <a:rPr lang="en-US" dirty="0"/>
              <a:t>Click to add title</a:t>
            </a:r>
          </a:p>
        </p:txBody>
      </p:sp>
      <p:sp>
        <p:nvSpPr>
          <p:cNvPr id="3" name="Freeform: Shape 2">
            <a:extLst>
              <a:ext uri="{FF2B5EF4-FFF2-40B4-BE49-F238E27FC236}">
                <a16:creationId xmlns:a16="http://schemas.microsoft.com/office/drawing/2014/main" id="{5C10EFDC-6B56-C2B1-76CC-C1027F9941A2}"/>
              </a:ext>
            </a:extLst>
          </p:cNvPr>
          <p:cNvSpPr/>
          <p:nvPr userDrawn="1"/>
        </p:nvSpPr>
        <p:spPr>
          <a:xfrm rot="5400000">
            <a:off x="2557267" y="3283267"/>
            <a:ext cx="571507" cy="333374"/>
          </a:xfrm>
          <a:custGeom>
            <a:avLst/>
            <a:gdLst>
              <a:gd name="connsiteX0" fmla="*/ 542357 w 571507"/>
              <a:gd name="connsiteY0" fmla="*/ 333375 h 333374"/>
              <a:gd name="connsiteX1" fmla="*/ 29150 w 571507"/>
              <a:gd name="connsiteY1" fmla="*/ 333375 h 333374"/>
              <a:gd name="connsiteX2" fmla="*/ 8195 w 571507"/>
              <a:gd name="connsiteY2" fmla="*/ 282797 h 333374"/>
              <a:gd name="connsiteX3" fmla="*/ 264799 w 571507"/>
              <a:gd name="connsiteY3" fmla="*/ 9144 h 333374"/>
              <a:gd name="connsiteX4" fmla="*/ 306709 w 571507"/>
              <a:gd name="connsiteY4" fmla="*/ 9144 h 333374"/>
              <a:gd name="connsiteX5" fmla="*/ 563312 w 571507"/>
              <a:gd name="connsiteY5" fmla="*/ 282797 h 333374"/>
              <a:gd name="connsiteX6" fmla="*/ 542357 w 571507"/>
              <a:gd name="connsiteY6" fmla="*/ 333375 h 333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7" h="333374">
                <a:moveTo>
                  <a:pt x="542357" y="333375"/>
                </a:moveTo>
                <a:lnTo>
                  <a:pt x="29150" y="333375"/>
                </a:lnTo>
                <a:cubicBezTo>
                  <a:pt x="3528" y="333375"/>
                  <a:pt x="-9616" y="301752"/>
                  <a:pt x="8195" y="282797"/>
                </a:cubicBezTo>
                <a:lnTo>
                  <a:pt x="264799" y="9144"/>
                </a:lnTo>
                <a:cubicBezTo>
                  <a:pt x="276229" y="-3048"/>
                  <a:pt x="295279" y="-3048"/>
                  <a:pt x="306709" y="9144"/>
                </a:cubicBezTo>
                <a:lnTo>
                  <a:pt x="563312" y="282797"/>
                </a:lnTo>
                <a:cubicBezTo>
                  <a:pt x="581124" y="301752"/>
                  <a:pt x="567980" y="333375"/>
                  <a:pt x="542357" y="333375"/>
                </a:cubicBezTo>
                <a:close/>
              </a:path>
            </a:pathLst>
          </a:custGeom>
          <a:noFill/>
          <a:ln w="47625" cap="flat">
            <a:solidFill>
              <a:srgbClr val="F95300"/>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84A59CAC-39C2-747D-4A46-3156419C83A2}"/>
              </a:ext>
            </a:extLst>
          </p:cNvPr>
          <p:cNvCxnSpPr/>
          <p:nvPr userDrawn="1"/>
        </p:nvCxnSpPr>
        <p:spPr>
          <a:xfrm flipH="1">
            <a:off x="0" y="3438939"/>
            <a:ext cx="2667000" cy="0"/>
          </a:xfrm>
          <a:prstGeom prst="line">
            <a:avLst/>
          </a:prstGeom>
          <a:ln w="38100">
            <a:solidFill>
              <a:schemeClr val="accent5"/>
            </a:solidFill>
            <a:miter lim="800000"/>
            <a:headEnd type="non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9548227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header - v2b">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7F4E9C-152D-4D2B-4CE9-9E3043E69032}"/>
              </a:ext>
            </a:extLst>
          </p:cNvPr>
          <p:cNvSpPr/>
          <p:nvPr userDrawn="1"/>
        </p:nvSpPr>
        <p:spPr>
          <a:xfrm>
            <a:off x="-24961" y="0"/>
            <a:ext cx="11045159" cy="6857999"/>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chemeClr val="accent1"/>
          </a:solidFill>
          <a:ln w="0" cap="flat">
            <a:noFill/>
            <a:prstDash val="solid"/>
            <a:miter/>
          </a:ln>
        </p:spPr>
        <p:txBody>
          <a:bodyPr rtlCol="0" anchor="ctr"/>
          <a:lstStyle/>
          <a:p>
            <a:endParaRPr lang="en-US"/>
          </a:p>
        </p:txBody>
      </p:sp>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381000" y="2769108"/>
            <a:ext cx="10172700" cy="1319785"/>
          </a:xfrm>
        </p:spPr>
        <p:txBody>
          <a:bodyPr anchor="ctr">
            <a:noAutofit/>
          </a:bodyPr>
          <a:lstStyle>
            <a:lvl1pPr>
              <a:defRPr sz="5400" b="0">
                <a:solidFill>
                  <a:schemeClr val="bg1"/>
                </a:solidFill>
              </a:defRPr>
            </a:lvl1pPr>
          </a:lstStyle>
          <a:p>
            <a:r>
              <a:rPr lang="en-US" dirty="0"/>
              <a:t>Click to add title</a:t>
            </a:r>
          </a:p>
        </p:txBody>
      </p:sp>
      <p:sp>
        <p:nvSpPr>
          <p:cNvPr id="3" name="Freeform: Shape 2">
            <a:extLst>
              <a:ext uri="{FF2B5EF4-FFF2-40B4-BE49-F238E27FC236}">
                <a16:creationId xmlns:a16="http://schemas.microsoft.com/office/drawing/2014/main" id="{1BFF6B6A-732E-8C4A-3D53-BD5D1626D1EA}"/>
              </a:ext>
            </a:extLst>
          </p:cNvPr>
          <p:cNvSpPr/>
          <p:nvPr userDrawn="1"/>
        </p:nvSpPr>
        <p:spPr>
          <a:xfrm>
            <a:off x="11116257"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66EBA19-3ACE-F161-A2E3-DA0F7695B412}"/>
              </a:ext>
            </a:extLst>
          </p:cNvPr>
          <p:cNvSpPr/>
          <p:nvPr userDrawn="1"/>
        </p:nvSpPr>
        <p:spPr>
          <a:xfrm>
            <a:off x="11699700"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389343739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header - v1 &amp; v2">
    <p:bg>
      <p:bgPr>
        <a:solidFill>
          <a:srgbClr val="006334"/>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609600" y="2440056"/>
            <a:ext cx="8915400" cy="1319785"/>
          </a:xfrm>
        </p:spPr>
        <p:txBody>
          <a:bodyPr anchor="b">
            <a:noAutofit/>
          </a:bodyPr>
          <a:lstStyle>
            <a:lvl1pPr>
              <a:defRPr sz="5400" b="0">
                <a:solidFill>
                  <a:schemeClr val="bg1"/>
                </a:solidFill>
              </a:defRPr>
            </a:lvl1pPr>
          </a:lstStyle>
          <a:p>
            <a:r>
              <a:rPr lang="en-US" dirty="0"/>
              <a:t>Click to add title</a:t>
            </a:r>
          </a:p>
        </p:txBody>
      </p:sp>
      <p:cxnSp>
        <p:nvCxnSpPr>
          <p:cNvPr id="2" name="Straight Connector 1">
            <a:extLst>
              <a:ext uri="{FF2B5EF4-FFF2-40B4-BE49-F238E27FC236}">
                <a16:creationId xmlns:a16="http://schemas.microsoft.com/office/drawing/2014/main" id="{6EF414E7-DBEE-FD7A-2361-D1205BB1FD19}"/>
              </a:ext>
            </a:extLst>
          </p:cNvPr>
          <p:cNvCxnSpPr>
            <a:cxnSpLocks/>
          </p:cNvCxnSpPr>
          <p:nvPr userDrawn="1"/>
        </p:nvCxnSpPr>
        <p:spPr>
          <a:xfrm flipH="1">
            <a:off x="0" y="3898989"/>
            <a:ext cx="9525000" cy="0"/>
          </a:xfrm>
          <a:prstGeom prst="line">
            <a:avLst/>
          </a:prstGeom>
          <a:ln w="381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7382063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ull image">
    <p:bg>
      <p:bgPr>
        <a:solidFill>
          <a:schemeClr val="bg1"/>
        </a:solidFill>
        <a:effectLst/>
      </p:bgPr>
    </p:bg>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489A1DDC-46B8-CE8E-0659-62394B1B8227}"/>
              </a:ext>
            </a:extLst>
          </p:cNvPr>
          <p:cNvSpPr>
            <a:spLocks noGrp="1"/>
          </p:cNvSpPr>
          <p:nvPr>
            <p:ph type="pic" sz="quarter" idx="13"/>
          </p:nvPr>
        </p:nvSpPr>
        <p:spPr>
          <a:xfrm>
            <a:off x="0" y="0"/>
            <a:ext cx="12192000" cy="6857999"/>
          </a:xfrm>
          <a:solidFill>
            <a:schemeClr val="bg1">
              <a:lumMod val="50000"/>
            </a:schemeClr>
          </a:solidFill>
        </p:spPr>
        <p:txBody>
          <a:bodyPr/>
          <a:lstStyle>
            <a:lvl1pPr>
              <a:defRPr baseline="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32DC00ED-BF76-4FC6-8F76-A08D9AAE4684}"/>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5" name="Footer Placeholder 4">
            <a:extLst>
              <a:ext uri="{FF2B5EF4-FFF2-40B4-BE49-F238E27FC236}">
                <a16:creationId xmlns:a16="http://schemas.microsoft.com/office/drawing/2014/main" id="{57B6BB6F-275F-40A4-B65D-77498F7D238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8D07C52-7E90-4100-9E15-9963F85DFA77}"/>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00823621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ub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EBF06C-5074-4EAE-BC2A-F332C3F56963}"/>
              </a:ext>
            </a:extLst>
          </p:cNvPr>
          <p:cNvSpPr/>
          <p:nvPr/>
        </p:nvSpPr>
        <p:spPr bwMode="auto">
          <a:xfrm>
            <a:off x="0" y="0"/>
            <a:ext cx="5181600" cy="6858000"/>
          </a:xfrm>
          <a:prstGeom prst="rect">
            <a:avLst/>
          </a:prstGeom>
          <a:solidFill>
            <a:schemeClr val="bg2"/>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2A0796D-FA9D-4300-8DDD-46D303CECD74}"/>
              </a:ext>
            </a:extLst>
          </p:cNvPr>
          <p:cNvSpPr>
            <a:spLocks noGrp="1"/>
          </p:cNvSpPr>
          <p:nvPr>
            <p:ph type="title" hasCustomPrompt="1"/>
          </p:nvPr>
        </p:nvSpPr>
        <p:spPr>
          <a:xfrm>
            <a:off x="381000" y="2062162"/>
            <a:ext cx="4572000" cy="2738438"/>
          </a:xfrm>
        </p:spPr>
        <p:txBody>
          <a:bodyPr tIns="91440" bIns="91440" anchor="ctr">
            <a:normAutofit/>
          </a:bodyPr>
          <a:lstStyle>
            <a:lvl1pPr>
              <a:defRPr sz="4000">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5410200" y="2062162"/>
            <a:ext cx="6400800" cy="2738438"/>
          </a:xfrm>
        </p:spPr>
        <p:txBody>
          <a:bodyPr lIns="91440" tIns="91440" rIns="91440" bIns="91440" anchor="ctr">
            <a:noAutofit/>
          </a:bodyPr>
          <a:lstStyle>
            <a:lvl1pPr marL="344488" indent="-231775">
              <a:buFont typeface="Arial" panose="020B0604020202020204" pitchFamily="34" charset="0"/>
              <a:buChar char="•"/>
              <a:defRPr sz="2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92048194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content - g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2190476" cy="1138773"/>
          </a:xfrm>
          <a:solidFill>
            <a:schemeClr val="accent1"/>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7604288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content - green - 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accent1"/>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204700869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content - green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bg2"/>
          </a:solid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CCDFD6"/>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99C0AD"/>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68764397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content - blu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2190476" cy="1138773"/>
          </a:xfrm>
          <a:solidFill>
            <a:schemeClr val="tx2"/>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1991070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Opening slide - white 2">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EF73EED-0847-F362-936C-611853FB87FD}"/>
              </a:ext>
            </a:extLst>
          </p:cNvPr>
          <p:cNvGrpSpPr/>
          <p:nvPr userDrawn="1"/>
        </p:nvGrpSpPr>
        <p:grpSpPr>
          <a:xfrm>
            <a:off x="9806844" y="3354704"/>
            <a:ext cx="2394392" cy="171450"/>
            <a:chOff x="9806844" y="3354704"/>
            <a:chExt cx="2394392" cy="171450"/>
          </a:xfrm>
        </p:grpSpPr>
        <p:sp>
          <p:nvSpPr>
            <p:cNvPr id="6" name="Freeform: Shape 5">
              <a:extLst>
                <a:ext uri="{FF2B5EF4-FFF2-40B4-BE49-F238E27FC236}">
                  <a16:creationId xmlns:a16="http://schemas.microsoft.com/office/drawing/2014/main" id="{92D8304D-0B65-833A-C5C2-B5B432613727}"/>
                </a:ext>
              </a:extLst>
            </p:cNvPr>
            <p:cNvSpPr/>
            <p:nvPr userDrawn="1"/>
          </p:nvSpPr>
          <p:spPr>
            <a:xfrm>
              <a:off x="9806844"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solidFill>
              <a:schemeClr val="bg1"/>
            </a:solidFill>
            <a:ln w="47625" cap="flat">
              <a:solidFill>
                <a:schemeClr val="accent1"/>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03726107-D069-DC71-BD73-C603C1E4EC10}"/>
                </a:ext>
              </a:extLst>
            </p:cNvPr>
            <p:cNvCxnSpPr>
              <a:stCxn id="6" idx="0"/>
            </p:cNvCxnSpPr>
            <p:nvPr userDrawn="1"/>
          </p:nvCxnSpPr>
          <p:spPr>
            <a:xfrm flipV="1">
              <a:off x="9978294" y="3429000"/>
              <a:ext cx="2222942" cy="11429"/>
            </a:xfrm>
            <a:prstGeom prst="line">
              <a:avLst/>
            </a:prstGeom>
            <a:ln w="50800">
              <a:solidFill>
                <a:schemeClr val="accent1"/>
              </a:solidFill>
              <a:miter lim="800000"/>
              <a:headEnd type="none"/>
              <a:tailEnd type="none"/>
            </a:ln>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5C0F598F-DDB3-45D6-07A6-FF487148BF46}"/>
              </a:ext>
            </a:extLst>
          </p:cNvPr>
          <p:cNvGrpSpPr/>
          <p:nvPr userDrawn="1"/>
        </p:nvGrpSpPr>
        <p:grpSpPr>
          <a:xfrm>
            <a:off x="0" y="3354704"/>
            <a:ext cx="2400091" cy="171450"/>
            <a:chOff x="0" y="3354704"/>
            <a:chExt cx="2400091" cy="171450"/>
          </a:xfrm>
        </p:grpSpPr>
        <p:sp>
          <p:nvSpPr>
            <p:cNvPr id="5" name="Freeform: Shape 4">
              <a:extLst>
                <a:ext uri="{FF2B5EF4-FFF2-40B4-BE49-F238E27FC236}">
                  <a16:creationId xmlns:a16="http://schemas.microsoft.com/office/drawing/2014/main" id="{EC3089D2-759C-92F3-AA11-AA230B4225B2}"/>
                </a:ext>
              </a:extLst>
            </p:cNvPr>
            <p:cNvSpPr/>
            <p:nvPr userDrawn="1"/>
          </p:nvSpPr>
          <p:spPr>
            <a:xfrm>
              <a:off x="2228641"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solidFill>
              <a:schemeClr val="bg1"/>
            </a:solidFill>
            <a:ln w="47625" cap="flat">
              <a:solidFill>
                <a:schemeClr val="accent1"/>
              </a:solidFill>
              <a:prstDash val="solid"/>
              <a:miter/>
            </a:ln>
          </p:spPr>
          <p:txBody>
            <a:bodyPr rtlCol="0" anchor="ctr"/>
            <a:lstStyle/>
            <a:p>
              <a:endParaRPr lang="en-US"/>
            </a:p>
          </p:txBody>
        </p:sp>
        <p:cxnSp>
          <p:nvCxnSpPr>
            <p:cNvPr id="9" name="Straight Connector 8">
              <a:extLst>
                <a:ext uri="{FF2B5EF4-FFF2-40B4-BE49-F238E27FC236}">
                  <a16:creationId xmlns:a16="http://schemas.microsoft.com/office/drawing/2014/main" id="{34CC307A-94F4-B505-031C-7AEFF5E4100E}"/>
                </a:ext>
              </a:extLst>
            </p:cNvPr>
            <p:cNvCxnSpPr/>
            <p:nvPr userDrawn="1"/>
          </p:nvCxnSpPr>
          <p:spPr>
            <a:xfrm flipV="1">
              <a:off x="0" y="3429000"/>
              <a:ext cx="2222942" cy="11429"/>
            </a:xfrm>
            <a:prstGeom prst="line">
              <a:avLst/>
            </a:prstGeom>
            <a:ln w="50800">
              <a:solidFill>
                <a:schemeClr val="accent1"/>
              </a:solidFill>
              <a:miter lim="800000"/>
              <a:headEnd type="none"/>
              <a:tailEnd type="none"/>
            </a:ln>
          </p:spPr>
          <p:style>
            <a:lnRef idx="1">
              <a:schemeClr val="dk1"/>
            </a:lnRef>
            <a:fillRef idx="0">
              <a:schemeClr val="dk1"/>
            </a:fillRef>
            <a:effectRef idx="0">
              <a:schemeClr val="dk1"/>
            </a:effectRef>
            <a:fontRef idx="minor">
              <a:schemeClr val="tx1"/>
            </a:fontRef>
          </p:style>
        </p:cxnSp>
      </p:grpSp>
      <p:pic>
        <p:nvPicPr>
          <p:cNvPr id="12" name="Picture 11">
            <a:extLst>
              <a:ext uri="{FF2B5EF4-FFF2-40B4-BE49-F238E27FC236}">
                <a16:creationId xmlns:a16="http://schemas.microsoft.com/office/drawing/2014/main" id="{3CD14F1C-C511-60FC-D816-B547F0AC0BD2}"/>
              </a:ext>
            </a:extLst>
          </p:cNvPr>
          <p:cNvPicPr>
            <a:picLocks noChangeAspect="1"/>
          </p:cNvPicPr>
          <p:nvPr userDrawn="1"/>
        </p:nvPicPr>
        <p:blipFill>
          <a:blip r:embed="rId2"/>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35992817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400" fill="hold"/>
                                        <p:tgtEl>
                                          <p:spTgt spid="11"/>
                                        </p:tgtEl>
                                        <p:attrNameLst>
                                          <p:attrName>ppt_x</p:attrName>
                                        </p:attrNameLst>
                                      </p:cBhvr>
                                      <p:tavLst>
                                        <p:tav tm="0">
                                          <p:val>
                                            <p:strVal val="1+#ppt_w/2"/>
                                          </p:val>
                                        </p:tav>
                                        <p:tav tm="100000">
                                          <p:val>
                                            <p:strVal val="#ppt_x"/>
                                          </p:val>
                                        </p:tav>
                                      </p:tavLst>
                                    </p:anim>
                                    <p:anim calcmode="lin" valueType="num">
                                      <p:cBhvr additive="base">
                                        <p:cTn id="8" dur="4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400" fill="hold"/>
                                        <p:tgtEl>
                                          <p:spTgt spid="10"/>
                                        </p:tgtEl>
                                        <p:attrNameLst>
                                          <p:attrName>ppt_x</p:attrName>
                                        </p:attrNameLst>
                                      </p:cBhvr>
                                      <p:tavLst>
                                        <p:tav tm="0">
                                          <p:val>
                                            <p:strVal val="0-#ppt_w/2"/>
                                          </p:val>
                                        </p:tav>
                                        <p:tav tm="100000">
                                          <p:val>
                                            <p:strVal val="#ppt_x"/>
                                          </p:val>
                                        </p:tav>
                                      </p:tavLst>
                                    </p:anim>
                                    <p:anim calcmode="lin" valueType="num">
                                      <p:cBhvr additive="base">
                                        <p:cTn id="12" dur="400" fill="hold"/>
                                        <p:tgtEl>
                                          <p:spTgt spid="10"/>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ontent - blue - 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tx2"/>
          </a:solidFill>
          <a:ln>
            <a:solidFill>
              <a:schemeClr val="tx2"/>
            </a:solid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1090E7"/>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5FB0ED"/>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15826090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ontent - blue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bg2"/>
          </a:solid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E2F1FB"/>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B9DCF7"/>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273531963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911573E5-99EE-3437-E15A-BE4B51323BCC}"/>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4" name="Title 1">
            <a:extLst>
              <a:ext uri="{FF2B5EF4-FFF2-40B4-BE49-F238E27FC236}">
                <a16:creationId xmlns:a16="http://schemas.microsoft.com/office/drawing/2014/main" id="{42E040CB-88EE-23FB-E874-E5616F6C0BEE}"/>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5973774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A85EE5F6-6B34-C960-EEC7-35300F5BA94B}"/>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EC57F62E-F6F7-C456-EDBA-416222785D9F}"/>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26823607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C4610787-C6FF-B7D0-EEA6-949440D6B6E8}"/>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10" name="Title 1">
            <a:extLst>
              <a:ext uri="{FF2B5EF4-FFF2-40B4-BE49-F238E27FC236}">
                <a16:creationId xmlns:a16="http://schemas.microsoft.com/office/drawing/2014/main" id="{F624F2C0-D708-0724-E092-400D1B4E86C9}"/>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99908883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ur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E8CE7876-9C5D-1B1B-A6FE-5641D207F579}"/>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8" name="Title 1">
            <a:extLst>
              <a:ext uri="{FF2B5EF4-FFF2-40B4-BE49-F238E27FC236}">
                <a16:creationId xmlns:a16="http://schemas.microsoft.com/office/drawing/2014/main" id="{D0F4C301-DD35-CF11-7BC2-41D2017F6440}"/>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89353998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911573E5-99EE-3437-E15A-BE4B51323BCC}"/>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5" name="Title 1">
            <a:extLst>
              <a:ext uri="{FF2B5EF4-FFF2-40B4-BE49-F238E27FC236}">
                <a16:creationId xmlns:a16="http://schemas.microsoft.com/office/drawing/2014/main" id="{A8C7B747-30FC-254D-8D9E-57ECC3FD1364}"/>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564404894"/>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A85EE5F6-6B34-C960-EEC7-35300F5BA94B}"/>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1B84049A-6C99-D165-3203-D15009FC2120}"/>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4121850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hree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C4610787-C6FF-B7D0-EEA6-949440D6B6E8}"/>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10" name="Title 1">
            <a:extLst>
              <a:ext uri="{FF2B5EF4-FFF2-40B4-BE49-F238E27FC236}">
                <a16:creationId xmlns:a16="http://schemas.microsoft.com/office/drawing/2014/main" id="{DAFB8B7E-76E7-E2A2-02F1-8488A4C65A3E}"/>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71285064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our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E8CE7876-9C5D-1B1B-A6FE-5641D207F579}"/>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8" name="Title 1">
            <a:extLst>
              <a:ext uri="{FF2B5EF4-FFF2-40B4-BE49-F238E27FC236}">
                <a16:creationId xmlns:a16="http://schemas.microsoft.com/office/drawing/2014/main" id="{74383601-EA0A-695F-81E3-5B2BB188493D}"/>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2633310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Opening slide - green 1">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2" name="Picture 1">
            <a:extLst>
              <a:ext uri="{FF2B5EF4-FFF2-40B4-BE49-F238E27FC236}">
                <a16:creationId xmlns:a16="http://schemas.microsoft.com/office/drawing/2014/main" id="{3CD14F1C-C511-60FC-D816-B547F0AC0BD2}"/>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3" name="Picture 2">
            <a:extLst>
              <a:ext uri="{FF2B5EF4-FFF2-40B4-BE49-F238E27FC236}">
                <a16:creationId xmlns:a16="http://schemas.microsoft.com/office/drawing/2014/main" id="{B81172FC-0E92-7AD4-DA3C-87EBEA49F7C9}"/>
              </a:ext>
            </a:extLst>
          </p:cNvPr>
          <p:cNvPicPr>
            <a:picLocks noChangeAspect="1"/>
          </p:cNvPicPr>
          <p:nvPr userDrawn="1"/>
        </p:nvPicPr>
        <p:blipFill>
          <a:blip r:embed="rId2">
            <a:biLevel thresh="25000"/>
          </a:blip>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3848509976"/>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BD886E5B-619F-DCFE-94EE-D2504C6F7783}"/>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0278303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DEABB966-C5CF-BEA6-1713-8D32C0E7D3A6}"/>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87405470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99EDFCC0-875C-FA34-BA7B-57937C553F06}"/>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09726507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9841F19B-51C3-9A32-6032-BE555850D6FA}"/>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7255680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EB97EB-ED75-4EDB-8F10-F21465C79997}"/>
              </a:ext>
            </a:extLst>
          </p:cNvPr>
          <p:cNvSpPr>
            <a:spLocks noGrp="1"/>
          </p:cNvSpPr>
          <p:nvPr>
            <p:ph idx="1"/>
          </p:nvPr>
        </p:nvSpPr>
        <p:spPr>
          <a:xfrm>
            <a:off x="381000" y="1143000"/>
            <a:ext cx="8686800" cy="5257800"/>
          </a:xfrm>
        </p:spPr>
        <p:txBody>
          <a:bodyPr/>
          <a:lstStyle>
            <a:lvl1pPr marL="347472" indent="-228600">
              <a:defRPr sz="3200"/>
            </a:lvl1pPr>
            <a:lvl2pPr indent="-228600">
              <a:defRPr sz="2800"/>
            </a:lvl2pPr>
            <a:lvl3pPr>
              <a:defRPr sz="2400"/>
            </a:lvl3pPr>
            <a:lvl4pPr>
              <a:defRPr sz="2000"/>
            </a:lvl4pPr>
            <a:lvl5pPr marL="1481328" indent="-228600">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78B1A47-1029-4EF2-AB59-A978C590AE90}"/>
              </a:ext>
            </a:extLst>
          </p:cNvPr>
          <p:cNvSpPr>
            <a:spLocks noGrp="1"/>
          </p:cNvSpPr>
          <p:nvPr>
            <p:ph type="body" sz="half" idx="2"/>
          </p:nvPr>
        </p:nvSpPr>
        <p:spPr>
          <a:xfrm>
            <a:off x="9296400" y="1143000"/>
            <a:ext cx="2514600" cy="5257800"/>
          </a:xfrm>
          <a:solidFill>
            <a:schemeClr val="bg2"/>
          </a:solidFill>
        </p:spPr>
        <p:txBody>
          <a:bodyPr lIns="91440" tIns="91440" rIns="91440" bIns="91440" anchor="ct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768143-0EE0-4783-89E1-5EA55EC5D4D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6" name="Footer Placeholder 5">
            <a:extLst>
              <a:ext uri="{FF2B5EF4-FFF2-40B4-BE49-F238E27FC236}">
                <a16:creationId xmlns:a16="http://schemas.microsoft.com/office/drawing/2014/main" id="{C75BB4D3-DC82-4F22-84F1-DA3E8BF672FA}"/>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D5A4EFE-6E2A-4694-BE6D-C4EB3FAB5E88}"/>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31778109-255E-509A-19F6-3D6426C840A0}"/>
              </a:ext>
            </a:extLst>
          </p:cNvPr>
          <p:cNvSpPr>
            <a:spLocks noGrp="1"/>
          </p:cNvSpPr>
          <p:nvPr>
            <p:ph type="title"/>
          </p:nvPr>
        </p:nvSpPr>
        <p:spPr>
          <a:xfrm>
            <a:off x="381000" y="228600"/>
            <a:ext cx="11430000" cy="685800"/>
          </a:xfrm>
        </p:spPr>
        <p:txBody>
          <a:bodyPr anchor="ctr" anchorCtr="0"/>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08170317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48E15E2-4FEA-40B8-945D-0B65E7AB7D46}"/>
              </a:ext>
            </a:extLst>
          </p:cNvPr>
          <p:cNvSpPr>
            <a:spLocks noGrp="1"/>
          </p:cNvSpPr>
          <p:nvPr>
            <p:ph type="pic" idx="1"/>
          </p:nvPr>
        </p:nvSpPr>
        <p:spPr>
          <a:xfrm>
            <a:off x="3124200" y="1143000"/>
            <a:ext cx="8686800" cy="5257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4ECC6DC-B05C-4067-BC75-5292D1CF232B}"/>
              </a:ext>
            </a:extLst>
          </p:cNvPr>
          <p:cNvSpPr>
            <a:spLocks noGrp="1"/>
          </p:cNvSpPr>
          <p:nvPr>
            <p:ph type="body" sz="half" idx="2"/>
          </p:nvPr>
        </p:nvSpPr>
        <p:spPr>
          <a:xfrm>
            <a:off x="381000" y="1143000"/>
            <a:ext cx="2514599" cy="5257800"/>
          </a:xfrm>
          <a:solidFill>
            <a:schemeClr val="bg2"/>
          </a:solidFill>
        </p:spPr>
        <p:txBody>
          <a:bodyPr lIns="91440" tIns="91440" rIns="91440" bIns="91440" anchor="ct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D9517C-C18A-4977-84E8-E92783D4130F}"/>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6" name="Footer Placeholder 5">
            <a:extLst>
              <a:ext uri="{FF2B5EF4-FFF2-40B4-BE49-F238E27FC236}">
                <a16:creationId xmlns:a16="http://schemas.microsoft.com/office/drawing/2014/main" id="{92ED6DB1-8D60-4505-A190-4A11920A5ED0}"/>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622A32F-FDE5-4A2A-A5AF-32CCAB7B7183}"/>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E1F37FE5-BE46-532A-F08B-108C74394663}"/>
              </a:ext>
            </a:extLst>
          </p:cNvPr>
          <p:cNvSpPr>
            <a:spLocks noGrp="1"/>
          </p:cNvSpPr>
          <p:nvPr>
            <p:ph type="title"/>
          </p:nvPr>
        </p:nvSpPr>
        <p:spPr>
          <a:xfrm>
            <a:off x="381000" y="228600"/>
            <a:ext cx="11430000" cy="685800"/>
          </a:xfrm>
        </p:spPr>
        <p:txBody>
          <a:bodyPr anchor="ctr" anchorCtr="0"/>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275042487"/>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uote - orange accent">
    <p:bg>
      <p:bgPr>
        <a:solidFill>
          <a:schemeClr val="bg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rgbClr val="F95300"/>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bg2"/>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146914709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Quote - green">
    <p:bg>
      <p:bgPr>
        <a:solidFill>
          <a:schemeClr val="accent1"/>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bg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accent5"/>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solidFill>
                  <a:schemeClr val="bg1"/>
                </a:solidFill>
              </a:defRPr>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36955290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ote - green accent">
    <p:bg>
      <p:bgPr>
        <a:solidFill>
          <a:schemeClr val="bg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bg2"/>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208649330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Quote - blue">
    <p:bg>
      <p:bgPr>
        <a:solidFill>
          <a:schemeClr val="tx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bg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accent1"/>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solidFill>
                  <a:schemeClr val="bg1"/>
                </a:solidFill>
              </a:defRPr>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395632393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Opening slide - green 2">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2" name="Picture 1">
            <a:extLst>
              <a:ext uri="{FF2B5EF4-FFF2-40B4-BE49-F238E27FC236}">
                <a16:creationId xmlns:a16="http://schemas.microsoft.com/office/drawing/2014/main" id="{3CD14F1C-C511-60FC-D816-B547F0AC0BD2}"/>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3" name="Picture 2">
            <a:extLst>
              <a:ext uri="{FF2B5EF4-FFF2-40B4-BE49-F238E27FC236}">
                <a16:creationId xmlns:a16="http://schemas.microsoft.com/office/drawing/2014/main" id="{B81172FC-0E92-7AD4-DA3C-87EBEA49F7C9}"/>
              </a:ext>
            </a:extLst>
          </p:cNvPr>
          <p:cNvPicPr>
            <a:picLocks noChangeAspect="1"/>
          </p:cNvPicPr>
          <p:nvPr userDrawn="1"/>
        </p:nvPicPr>
        <p:blipFill>
          <a:blip r:embed="rId2">
            <a:biLevel thresh="25000"/>
          </a:blip>
          <a:srcRect t="16586" b="16586"/>
          <a:stretch/>
        </p:blipFill>
        <p:spPr>
          <a:xfrm>
            <a:off x="2780836" y="2338396"/>
            <a:ext cx="6629864" cy="2181208"/>
          </a:xfrm>
          <a:prstGeom prst="rect">
            <a:avLst/>
          </a:prstGeom>
        </p:spPr>
      </p:pic>
      <p:grpSp>
        <p:nvGrpSpPr>
          <p:cNvPr id="10" name="Group 9">
            <a:extLst>
              <a:ext uri="{FF2B5EF4-FFF2-40B4-BE49-F238E27FC236}">
                <a16:creationId xmlns:a16="http://schemas.microsoft.com/office/drawing/2014/main" id="{58935E85-2A5D-4CCB-87CA-8250C3AEE825}"/>
              </a:ext>
            </a:extLst>
          </p:cNvPr>
          <p:cNvGrpSpPr/>
          <p:nvPr userDrawn="1"/>
        </p:nvGrpSpPr>
        <p:grpSpPr>
          <a:xfrm>
            <a:off x="9806844" y="3354704"/>
            <a:ext cx="2394392" cy="171450"/>
            <a:chOff x="9806844" y="3354704"/>
            <a:chExt cx="2394392" cy="171450"/>
          </a:xfrm>
        </p:grpSpPr>
        <p:sp>
          <p:nvSpPr>
            <p:cNvPr id="6" name="Freeform: Shape 5">
              <a:extLst>
                <a:ext uri="{FF2B5EF4-FFF2-40B4-BE49-F238E27FC236}">
                  <a16:creationId xmlns:a16="http://schemas.microsoft.com/office/drawing/2014/main" id="{92D8304D-0B65-833A-C5C2-B5B432613727}"/>
                </a:ext>
              </a:extLst>
            </p:cNvPr>
            <p:cNvSpPr/>
            <p:nvPr userDrawn="1"/>
          </p:nvSpPr>
          <p:spPr>
            <a:xfrm>
              <a:off x="9806844"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noFill/>
            <a:ln w="47625" cap="flat">
              <a:solidFill>
                <a:schemeClr val="bg1"/>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03726107-D069-DC71-BD73-C603C1E4EC10}"/>
                </a:ext>
              </a:extLst>
            </p:cNvPr>
            <p:cNvCxnSpPr>
              <a:stCxn id="6" idx="0"/>
            </p:cNvCxnSpPr>
            <p:nvPr userDrawn="1"/>
          </p:nvCxnSpPr>
          <p:spPr>
            <a:xfrm flipV="1">
              <a:off x="9978294" y="3429000"/>
              <a:ext cx="2222942" cy="11429"/>
            </a:xfrm>
            <a:prstGeom prst="line">
              <a:avLst/>
            </a:prstGeom>
            <a:ln w="508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grpSp>
      <p:grpSp>
        <p:nvGrpSpPr>
          <p:cNvPr id="7" name="Group 6">
            <a:extLst>
              <a:ext uri="{FF2B5EF4-FFF2-40B4-BE49-F238E27FC236}">
                <a16:creationId xmlns:a16="http://schemas.microsoft.com/office/drawing/2014/main" id="{5AA1C5C9-0730-F1F6-0FA8-48C8081040F7}"/>
              </a:ext>
            </a:extLst>
          </p:cNvPr>
          <p:cNvGrpSpPr/>
          <p:nvPr userDrawn="1"/>
        </p:nvGrpSpPr>
        <p:grpSpPr>
          <a:xfrm>
            <a:off x="0" y="3354704"/>
            <a:ext cx="2400091" cy="171450"/>
            <a:chOff x="0" y="3354704"/>
            <a:chExt cx="2400091" cy="171450"/>
          </a:xfrm>
        </p:grpSpPr>
        <p:sp>
          <p:nvSpPr>
            <p:cNvPr id="5" name="Freeform: Shape 4">
              <a:extLst>
                <a:ext uri="{FF2B5EF4-FFF2-40B4-BE49-F238E27FC236}">
                  <a16:creationId xmlns:a16="http://schemas.microsoft.com/office/drawing/2014/main" id="{EC3089D2-759C-92F3-AA11-AA230B4225B2}"/>
                </a:ext>
              </a:extLst>
            </p:cNvPr>
            <p:cNvSpPr/>
            <p:nvPr userDrawn="1"/>
          </p:nvSpPr>
          <p:spPr>
            <a:xfrm>
              <a:off x="2228641"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noFill/>
            <a:ln w="47625" cap="flat">
              <a:solidFill>
                <a:schemeClr val="bg1"/>
              </a:solidFill>
              <a:prstDash val="solid"/>
              <a:miter/>
            </a:ln>
          </p:spPr>
          <p:txBody>
            <a:bodyPr rtlCol="0" anchor="ctr"/>
            <a:lstStyle/>
            <a:p>
              <a:endParaRPr lang="en-US"/>
            </a:p>
          </p:txBody>
        </p:sp>
        <p:cxnSp>
          <p:nvCxnSpPr>
            <p:cNvPr id="9" name="Straight Connector 8">
              <a:extLst>
                <a:ext uri="{FF2B5EF4-FFF2-40B4-BE49-F238E27FC236}">
                  <a16:creationId xmlns:a16="http://schemas.microsoft.com/office/drawing/2014/main" id="{34CC307A-94F4-B505-031C-7AEFF5E4100E}"/>
                </a:ext>
              </a:extLst>
            </p:cNvPr>
            <p:cNvCxnSpPr/>
            <p:nvPr userDrawn="1"/>
          </p:nvCxnSpPr>
          <p:spPr>
            <a:xfrm flipV="1">
              <a:off x="0" y="3429000"/>
              <a:ext cx="2222942" cy="11429"/>
            </a:xfrm>
            <a:prstGeom prst="line">
              <a:avLst/>
            </a:prstGeom>
            <a:ln w="508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1041657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400" fill="hold"/>
                                        <p:tgtEl>
                                          <p:spTgt spid="10"/>
                                        </p:tgtEl>
                                        <p:attrNameLst>
                                          <p:attrName>ppt_x</p:attrName>
                                        </p:attrNameLst>
                                      </p:cBhvr>
                                      <p:tavLst>
                                        <p:tav tm="0">
                                          <p:val>
                                            <p:strVal val="1+#ppt_w/2"/>
                                          </p:val>
                                        </p:tav>
                                        <p:tav tm="100000">
                                          <p:val>
                                            <p:strVal val="#ppt_x"/>
                                          </p:val>
                                        </p:tav>
                                      </p:tavLst>
                                    </p:anim>
                                    <p:anim calcmode="lin" valueType="num">
                                      <p:cBhvr additive="base">
                                        <p:cTn id="8" dur="4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400" fill="hold"/>
                                        <p:tgtEl>
                                          <p:spTgt spid="7"/>
                                        </p:tgtEl>
                                        <p:attrNameLst>
                                          <p:attrName>ppt_x</p:attrName>
                                        </p:attrNameLst>
                                      </p:cBhvr>
                                      <p:tavLst>
                                        <p:tav tm="0">
                                          <p:val>
                                            <p:strVal val="0-#ppt_w/2"/>
                                          </p:val>
                                        </p:tav>
                                        <p:tav tm="100000">
                                          <p:val>
                                            <p:strVal val="#ppt_x"/>
                                          </p:val>
                                        </p:tav>
                                      </p:tavLst>
                                    </p:anim>
                                    <p:anim calcmode="lin" valueType="num">
                                      <p:cBhvr additive="base">
                                        <p:cTn id="12" dur="400" fill="hold"/>
                                        <p:tgtEl>
                                          <p:spTgt spid="7"/>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25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ock - whit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EF8C3B5-5C84-7C42-9D58-DE1984D3A60D}"/>
              </a:ext>
            </a:extLst>
          </p:cNvPr>
          <p:cNvSpPr>
            <a:spLocks noGrp="1"/>
          </p:cNvSpPr>
          <p:nvPr>
            <p:ph type="dt" sz="half" idx="10"/>
          </p:nvPr>
        </p:nvSpPr>
        <p:spPr/>
        <p:txBody>
          <a:bodyPr/>
          <a:lstStyle/>
          <a:p>
            <a:fld id="{5958763E-B898-436D-883D-03711491D54A}" type="datetimeFigureOut">
              <a:rPr lang="en-US" smtClean="0"/>
              <a:pPr/>
              <a:t>9/10/24</a:t>
            </a:fld>
            <a:endParaRPr lang="en-US" dirty="0"/>
          </a:p>
        </p:txBody>
      </p:sp>
      <p:sp>
        <p:nvSpPr>
          <p:cNvPr id="4" name="Footer Placeholder 3">
            <a:extLst>
              <a:ext uri="{FF2B5EF4-FFF2-40B4-BE49-F238E27FC236}">
                <a16:creationId xmlns:a16="http://schemas.microsoft.com/office/drawing/2014/main" id="{60A24130-CBCC-5E2D-2009-94C7120F831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BD6EBC-C65F-61CA-84F6-C1DD2B836BE4}"/>
              </a:ext>
            </a:extLst>
          </p:cNvPr>
          <p:cNvSpPr>
            <a:spLocks noGrp="1"/>
          </p:cNvSpPr>
          <p:nvPr>
            <p:ph type="sldNum" sz="quarter" idx="12"/>
          </p:nvPr>
        </p:nvSpPr>
        <p:spPr/>
        <p:txBody>
          <a:bodyPr/>
          <a:lstStyle/>
          <a:p>
            <a:fld id="{C15D44F4-F215-4E77-8A37-E5924A9890F9}" type="slidenum">
              <a:rPr lang="en-US" smtClean="0"/>
              <a:pPr/>
              <a:t>‹#›</a:t>
            </a:fld>
            <a:endParaRPr lang="en-US"/>
          </a:p>
        </p:txBody>
      </p:sp>
    </p:spTree>
    <p:extLst>
      <p:ext uri="{BB962C8B-B14F-4D97-AF65-F5344CB8AC3E}">
        <p14:creationId xmlns:p14="http://schemas.microsoft.com/office/powerpoint/2010/main" val="23638422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ock- warm gray">
    <p:bg>
      <p:bgPr>
        <a:solidFill>
          <a:schemeClr val="bg2"/>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193463651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ock - green">
    <p:bg>
      <p:bgPr>
        <a:solidFill>
          <a:srgbClr val="006334"/>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9/10/24</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47368042"/>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Closing slide - white with text">
    <p:bg>
      <p:bgPr>
        <a:solidFill>
          <a:schemeClr val="bg1"/>
        </a:solidFill>
        <a:effectLst/>
      </p:bgPr>
    </p:bg>
    <p:spTree>
      <p:nvGrpSpPr>
        <p:cNvPr id="1" name=""/>
        <p:cNvGrpSpPr/>
        <p:nvPr/>
      </p:nvGrpSpPr>
      <p:grpSpPr>
        <a:xfrm>
          <a:off x="0" y="0"/>
          <a:ext cx="0" cy="0"/>
          <a:chOff x="0" y="0"/>
          <a:chExt cx="0" cy="0"/>
        </a:xfrm>
      </p:grpSpPr>
      <p:sp>
        <p:nvSpPr>
          <p:cNvPr id="2" name="Text Placeholder 30">
            <a:extLst>
              <a:ext uri="{FF2B5EF4-FFF2-40B4-BE49-F238E27FC236}">
                <a16:creationId xmlns:a16="http://schemas.microsoft.com/office/drawing/2014/main" id="{C2846CA5-DB14-5466-DBFC-397E02DD857F}"/>
              </a:ext>
            </a:extLst>
          </p:cNvPr>
          <p:cNvSpPr>
            <a:spLocks noGrp="1"/>
          </p:cNvSpPr>
          <p:nvPr>
            <p:ph type="body" sz="quarter" idx="10" hasCustomPrompt="1"/>
          </p:nvPr>
        </p:nvSpPr>
        <p:spPr>
          <a:xfrm>
            <a:off x="381000" y="4291004"/>
            <a:ext cx="11430000" cy="457200"/>
          </a:xfrm>
        </p:spPr>
        <p:txBody>
          <a:bodyPr>
            <a:noAutofit/>
          </a:bodyPr>
          <a:lstStyle>
            <a:lvl1pPr marL="57150" indent="0" algn="ctr">
              <a:buNone/>
              <a:defRPr sz="2400">
                <a:solidFill>
                  <a:schemeClr val="tx1"/>
                </a:solidFill>
              </a:defRPr>
            </a:lvl1pPr>
            <a:lvl2pPr marL="457200" indent="0" algn="ctr">
              <a:buNone/>
              <a:defRPr sz="2000">
                <a:solidFill>
                  <a:schemeClr val="bg1"/>
                </a:solidFill>
              </a:defRPr>
            </a:lvl2pPr>
            <a:lvl3pPr marL="800100" indent="0" algn="ctr">
              <a:buNone/>
              <a:defRPr sz="1800">
                <a:solidFill>
                  <a:schemeClr val="bg1"/>
                </a:solidFill>
              </a:defRPr>
            </a:lvl3pPr>
            <a:lvl4pPr marL="1198563" indent="0" algn="ctr">
              <a:buNone/>
              <a:defRPr sz="1600">
                <a:solidFill>
                  <a:schemeClr val="bg1"/>
                </a:solidFill>
              </a:defRPr>
            </a:lvl4pPr>
            <a:lvl5pPr marL="1604962" indent="0" algn="ctr">
              <a:buNone/>
              <a:defRPr sz="1600">
                <a:solidFill>
                  <a:schemeClr val="bg1"/>
                </a:solidFill>
              </a:defRPr>
            </a:lvl5pPr>
          </a:lstStyle>
          <a:p>
            <a:pPr lvl="0"/>
            <a:r>
              <a:rPr lang="en-US" dirty="0"/>
              <a:t>&lt;Call to action&gt;</a:t>
            </a:r>
          </a:p>
        </p:txBody>
      </p:sp>
      <p:pic>
        <p:nvPicPr>
          <p:cNvPr id="7" name="Picture 6">
            <a:extLst>
              <a:ext uri="{FF2B5EF4-FFF2-40B4-BE49-F238E27FC236}">
                <a16:creationId xmlns:a16="http://schemas.microsoft.com/office/drawing/2014/main" id="{DCFC0532-70F2-E64A-6097-039D69CCAC49}"/>
              </a:ext>
            </a:extLst>
          </p:cNvPr>
          <p:cNvPicPr>
            <a:picLocks noChangeAspect="1"/>
          </p:cNvPicPr>
          <p:nvPr userDrawn="1"/>
        </p:nvPicPr>
        <p:blipFill>
          <a:blip r:embed="rId2"/>
          <a:srcRect t="16586" b="16586"/>
          <a:stretch/>
        </p:blipFill>
        <p:spPr>
          <a:xfrm>
            <a:off x="2780836" y="1943100"/>
            <a:ext cx="6629864" cy="2181208"/>
          </a:xfrm>
          <a:prstGeom prst="rect">
            <a:avLst/>
          </a:prstGeom>
        </p:spPr>
      </p:pic>
    </p:spTree>
    <p:extLst>
      <p:ext uri="{BB962C8B-B14F-4D97-AF65-F5344CB8AC3E}">
        <p14:creationId xmlns:p14="http://schemas.microsoft.com/office/powerpoint/2010/main" val="4813479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tmplLst>
          <p:tmpl>
            <p:tnLst>
              <p:par>
                <p:cTn presetID="22" presetClass="entr" presetSubtype="8" fill="hold" nodeType="withEffect">
                  <p:stCondLst>
                    <p:cond delay="500"/>
                  </p:stCondLst>
                  <p:childTnLst>
                    <p:set>
                      <p:cBhvr>
                        <p:cTn dur="1" fill="hold">
                          <p:stCondLst>
                            <p:cond delay="0"/>
                          </p:stCondLst>
                        </p:cTn>
                        <p:tgtEl>
                          <p:spTgt spid="2"/>
                        </p:tgtEl>
                        <p:attrNameLst>
                          <p:attrName>style.visibility</p:attrName>
                        </p:attrNameLst>
                      </p:cBhvr>
                      <p:to>
                        <p:strVal val="visible"/>
                      </p:to>
                    </p:set>
                    <p:animEffect transition="in" filter="wipe(left)">
                      <p:cBhvr>
                        <p:cTn dur="1000"/>
                        <p:tgtEl>
                          <p:spTgt spid="2"/>
                        </p:tgtEl>
                      </p:cBhvr>
                    </p:animEffect>
                  </p:childTnLst>
                </p:cTn>
              </p:par>
            </p:tnLst>
          </p:tmpl>
        </p:tmplLst>
      </p:bldP>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slide - green with text">
    <p:bg>
      <p:bgPr>
        <a:solidFill>
          <a:srgbClr val="006334"/>
        </a:solidFill>
        <a:effectLst/>
      </p:bgPr>
    </p:bg>
    <p:spTree>
      <p:nvGrpSpPr>
        <p:cNvPr id="1" name=""/>
        <p:cNvGrpSpPr/>
        <p:nvPr/>
      </p:nvGrpSpPr>
      <p:grpSpPr>
        <a:xfrm>
          <a:off x="0" y="0"/>
          <a:ext cx="0" cy="0"/>
          <a:chOff x="0" y="0"/>
          <a:chExt cx="0" cy="0"/>
        </a:xfrm>
      </p:grpSpPr>
      <p:sp>
        <p:nvSpPr>
          <p:cNvPr id="5" name="Text Placeholder 30">
            <a:extLst>
              <a:ext uri="{FF2B5EF4-FFF2-40B4-BE49-F238E27FC236}">
                <a16:creationId xmlns:a16="http://schemas.microsoft.com/office/drawing/2014/main" id="{F07D8C78-0B5C-5676-62FD-B6BEDFF5F9A1}"/>
              </a:ext>
            </a:extLst>
          </p:cNvPr>
          <p:cNvSpPr>
            <a:spLocks noGrp="1"/>
          </p:cNvSpPr>
          <p:nvPr>
            <p:ph type="body" sz="quarter" idx="10" hasCustomPrompt="1"/>
          </p:nvPr>
        </p:nvSpPr>
        <p:spPr>
          <a:xfrm>
            <a:off x="381000" y="4291004"/>
            <a:ext cx="11430000" cy="457200"/>
          </a:xfrm>
        </p:spPr>
        <p:txBody>
          <a:bodyPr>
            <a:noAutofit/>
          </a:bodyPr>
          <a:lstStyle>
            <a:lvl1pPr marL="57150" indent="0" algn="ctr">
              <a:buNone/>
              <a:defRPr sz="2400">
                <a:solidFill>
                  <a:schemeClr val="bg1"/>
                </a:solidFill>
              </a:defRPr>
            </a:lvl1pPr>
            <a:lvl2pPr marL="457200" indent="0" algn="ctr">
              <a:buNone/>
              <a:defRPr sz="2000">
                <a:solidFill>
                  <a:schemeClr val="bg1"/>
                </a:solidFill>
              </a:defRPr>
            </a:lvl2pPr>
            <a:lvl3pPr marL="800100" indent="0" algn="ctr">
              <a:buNone/>
              <a:defRPr sz="1800">
                <a:solidFill>
                  <a:schemeClr val="bg1"/>
                </a:solidFill>
              </a:defRPr>
            </a:lvl3pPr>
            <a:lvl4pPr marL="1198563" indent="0" algn="ctr">
              <a:buNone/>
              <a:defRPr sz="1600">
                <a:solidFill>
                  <a:schemeClr val="bg1"/>
                </a:solidFill>
              </a:defRPr>
            </a:lvl4pPr>
            <a:lvl5pPr marL="1604962" indent="0" algn="ctr">
              <a:buNone/>
              <a:defRPr sz="1600">
                <a:solidFill>
                  <a:schemeClr val="bg1"/>
                </a:solidFill>
              </a:defRPr>
            </a:lvl5pPr>
          </a:lstStyle>
          <a:p>
            <a:pPr lvl="0"/>
            <a:r>
              <a:rPr lang="en-US" dirty="0"/>
              <a:t>&lt;Call to action&gt;</a:t>
            </a:r>
          </a:p>
        </p:txBody>
      </p:sp>
      <p:pic>
        <p:nvPicPr>
          <p:cNvPr id="6" name="Picture 5">
            <a:extLst>
              <a:ext uri="{FF2B5EF4-FFF2-40B4-BE49-F238E27FC236}">
                <a16:creationId xmlns:a16="http://schemas.microsoft.com/office/drawing/2014/main" id="{9D607C0F-5DBB-524B-41E3-DB2802376434}"/>
              </a:ext>
            </a:extLst>
          </p:cNvPr>
          <p:cNvPicPr>
            <a:picLocks noChangeAspect="1"/>
          </p:cNvPicPr>
          <p:nvPr userDrawn="1"/>
        </p:nvPicPr>
        <p:blipFill>
          <a:blip r:embed="rId2">
            <a:biLevel thresh="25000"/>
          </a:blip>
          <a:srcRect t="16586" b="16586"/>
          <a:stretch/>
        </p:blipFill>
        <p:spPr>
          <a:xfrm>
            <a:off x="2780836" y="1943100"/>
            <a:ext cx="6629864" cy="2181208"/>
          </a:xfrm>
          <a:prstGeom prst="rect">
            <a:avLst/>
          </a:prstGeom>
        </p:spPr>
      </p:pic>
    </p:spTree>
    <p:extLst>
      <p:ext uri="{BB962C8B-B14F-4D97-AF65-F5344CB8AC3E}">
        <p14:creationId xmlns:p14="http://schemas.microsoft.com/office/powerpoint/2010/main" val="3384297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wipe(left)">
                      <p:cBhvr>
                        <p:cTn dur="1000"/>
                        <p:tgtEl>
                          <p:spTgt spid="5"/>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v1">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3C807AD-F368-7835-B9D2-44E1B3800ED6}"/>
              </a:ext>
            </a:extLst>
          </p:cNvPr>
          <p:cNvGrpSpPr/>
          <p:nvPr userDrawn="1"/>
        </p:nvGrpSpPr>
        <p:grpSpPr>
          <a:xfrm>
            <a:off x="1171575" y="0"/>
            <a:ext cx="7377616" cy="6858000"/>
            <a:chOff x="649650" y="0"/>
            <a:chExt cx="7377616" cy="6858000"/>
          </a:xfrm>
          <a:solidFill>
            <a:schemeClr val="accent1"/>
          </a:solidFill>
        </p:grpSpPr>
        <p:sp>
          <p:nvSpPr>
            <p:cNvPr id="10" name="Rectangle 9">
              <a:extLst>
                <a:ext uri="{FF2B5EF4-FFF2-40B4-BE49-F238E27FC236}">
                  <a16:creationId xmlns:a16="http://schemas.microsoft.com/office/drawing/2014/main" id="{1AF8037D-FA8E-7A3A-9893-7A765785B677}"/>
                </a:ext>
              </a:extLst>
            </p:cNvPr>
            <p:cNvSpPr/>
            <p:nvPr/>
          </p:nvSpPr>
          <p:spPr bwMode="auto">
            <a:xfrm>
              <a:off x="649650" y="0"/>
              <a:ext cx="6853141" cy="6858000"/>
            </a:xfrm>
            <a:prstGeom prst="rect">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2" name="Rectangle: Rounded Corners 11">
              <a:extLst>
                <a:ext uri="{FF2B5EF4-FFF2-40B4-BE49-F238E27FC236}">
                  <a16:creationId xmlns:a16="http://schemas.microsoft.com/office/drawing/2014/main" id="{B237286D-201C-4B15-7848-4FEAA662E4C7}"/>
                </a:ext>
              </a:extLst>
            </p:cNvPr>
            <p:cNvSpPr/>
            <p:nvPr/>
          </p:nvSpPr>
          <p:spPr bwMode="auto">
            <a:xfrm>
              <a:off x="7059975" y="0"/>
              <a:ext cx="967291" cy="6858000"/>
            </a:xfrm>
            <a:prstGeom prst="roundRect">
              <a:avLst>
                <a:gd name="adj" fmla="val 42029"/>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13" name="Freeform: Shape 12">
            <a:extLst>
              <a:ext uri="{FF2B5EF4-FFF2-40B4-BE49-F238E27FC236}">
                <a16:creationId xmlns:a16="http://schemas.microsoft.com/office/drawing/2014/main" id="{1B27F8ED-22A4-340B-AE44-377F881601E7}"/>
              </a:ext>
            </a:extLst>
          </p:cNvPr>
          <p:cNvSpPr/>
          <p:nvPr userDrawn="1"/>
        </p:nvSpPr>
        <p:spPr>
          <a:xfrm>
            <a:off x="-10808"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21" name="Date Placeholder 3">
            <a:extLst>
              <a:ext uri="{FF2B5EF4-FFF2-40B4-BE49-F238E27FC236}">
                <a16:creationId xmlns:a16="http://schemas.microsoft.com/office/drawing/2014/main" id="{BCAA87DC-ABD4-45B1-DE27-914E06B7D285}"/>
              </a:ext>
            </a:extLst>
          </p:cNvPr>
          <p:cNvSpPr txBox="1">
            <a:spLocks/>
          </p:cNvSpPr>
          <p:nvPr/>
        </p:nvSpPr>
        <p:spPr>
          <a:xfrm>
            <a:off x="1384538" y="6192798"/>
            <a:ext cx="6931747" cy="246102"/>
          </a:xfrm>
          <a:prstGeom prst="rect">
            <a:avLst/>
          </a:prstGeom>
          <a:noFill/>
        </p:spPr>
        <p:txBody>
          <a:bodyPr vert="horz" lIns="91440" tIns="91440" rIns="91440" bIns="91440" rtlCol="0" anchor="ctr" anchorCtr="0"/>
          <a:lstStyle>
            <a:defPPr>
              <a:defRPr lang="en-US"/>
            </a:defPPr>
            <a:lvl1pPr marL="0" algn="l" defTabSz="914400" rtl="0" eaLnBrk="1" latinLnBrk="0" hangingPunct="1">
              <a:defRPr sz="2400" kern="1200">
                <a:solidFill>
                  <a:schemeClr val="accent3"/>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fld id="{5E388B9C-819F-4FD7-AA9A-55686EC3D629}" type="datetime4">
              <a:rPr kumimoji="0" lang="en-US" sz="1600" b="0" i="0" u="none" strike="noStrike" kern="1200" cap="none" spc="0" normalizeH="0" baseline="0" noProof="0" smtClean="0">
                <a:ln>
                  <a:noFill/>
                </a:ln>
                <a:solidFill>
                  <a:schemeClr val="bg1"/>
                </a:solidFill>
                <a:effectLst/>
                <a:uLnTx/>
                <a:uFillTx/>
                <a:latin typeface="Arial" panose="020B06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September 10, 2024</a:t>
            </a:fld>
            <a:endParaRPr kumimoji="0" lang="en-US" sz="1800" b="0" i="0" u="none" strike="noStrike" kern="1200" cap="none" spc="0" normalizeH="0" baseline="0" noProof="0" dirty="0">
              <a:ln>
                <a:noFill/>
              </a:ln>
              <a:solidFill>
                <a:schemeClr val="bg1"/>
              </a:solidFill>
              <a:effectLst/>
              <a:uLnTx/>
              <a:uFillTx/>
              <a:latin typeface="Arial" panose="020B0604020202020204"/>
              <a:ea typeface="+mn-ea"/>
              <a:cs typeface="+mn-cs"/>
            </a:endParaRPr>
          </a:p>
        </p:txBody>
      </p:sp>
      <p:sp>
        <p:nvSpPr>
          <p:cNvPr id="4" name="Title 1">
            <a:extLst>
              <a:ext uri="{FF2B5EF4-FFF2-40B4-BE49-F238E27FC236}">
                <a16:creationId xmlns:a16="http://schemas.microsoft.com/office/drawing/2014/main" id="{DF70076F-17AF-09AF-B061-AFC7FFAB9637}"/>
              </a:ext>
            </a:extLst>
          </p:cNvPr>
          <p:cNvSpPr>
            <a:spLocks noGrp="1"/>
          </p:cNvSpPr>
          <p:nvPr>
            <p:ph type="ctrTitle" hasCustomPrompt="1"/>
          </p:nvPr>
        </p:nvSpPr>
        <p:spPr>
          <a:xfrm>
            <a:off x="1384539" y="228600"/>
            <a:ext cx="6853141" cy="3490110"/>
          </a:xfrm>
          <a:noFill/>
        </p:spPr>
        <p:txBody>
          <a:bodyPr anchor="b">
            <a:normAutofit/>
          </a:bodyPr>
          <a:lstStyle>
            <a:lvl1pPr algn="l">
              <a:defRPr sz="5000" b="1" cap="none" baseline="0">
                <a:solidFill>
                  <a:schemeClr val="bg1"/>
                </a:solidFill>
                <a:latin typeface="+mj-lt"/>
              </a:defRPr>
            </a:lvl1pPr>
          </a:lstStyle>
          <a:p>
            <a:r>
              <a:rPr lang="en-US" dirty="0"/>
              <a:t>Click to edit </a:t>
            </a:r>
            <a:br>
              <a:rPr lang="en-US" dirty="0"/>
            </a:br>
            <a:r>
              <a:rPr lang="en-US" dirty="0"/>
              <a:t>Presentation title</a:t>
            </a:r>
          </a:p>
        </p:txBody>
      </p:sp>
      <p:sp>
        <p:nvSpPr>
          <p:cNvPr id="6" name="Text Placeholder 27">
            <a:extLst>
              <a:ext uri="{FF2B5EF4-FFF2-40B4-BE49-F238E27FC236}">
                <a16:creationId xmlns:a16="http://schemas.microsoft.com/office/drawing/2014/main" id="{95D20949-B288-9C4E-5E02-9A80B1C72A62}"/>
              </a:ext>
            </a:extLst>
          </p:cNvPr>
          <p:cNvSpPr>
            <a:spLocks noGrp="1"/>
          </p:cNvSpPr>
          <p:nvPr>
            <p:ph type="body" sz="quarter" idx="13" hasCustomPrompt="1"/>
          </p:nvPr>
        </p:nvSpPr>
        <p:spPr>
          <a:xfrm>
            <a:off x="1384539" y="4698090"/>
            <a:ext cx="6853141" cy="1000512"/>
          </a:xfrm>
          <a:noFill/>
        </p:spPr>
        <p:txBody>
          <a:bodyPr wrap="square" lIns="91440" anchor="ctr">
            <a:normAutofit/>
          </a:bodyPr>
          <a:lstStyle>
            <a:lvl1pPr marL="0" indent="0">
              <a:spcAft>
                <a:spcPts val="600"/>
              </a:spcAft>
              <a:buNone/>
              <a:defRPr sz="2400" baseline="0">
                <a:solidFill>
                  <a:schemeClr val="bg1"/>
                </a:solidFill>
              </a:defRPr>
            </a:lvl1pPr>
          </a:lstStyle>
          <a:p>
            <a:pPr lvl="0"/>
            <a:r>
              <a:rPr lang="en-US" dirty="0"/>
              <a:t>Presenter Name</a:t>
            </a:r>
          </a:p>
          <a:p>
            <a:pPr lvl="0"/>
            <a:r>
              <a:rPr lang="en-US" dirty="0"/>
              <a:t>Presenter Title</a:t>
            </a:r>
          </a:p>
        </p:txBody>
      </p:sp>
      <p:sp>
        <p:nvSpPr>
          <p:cNvPr id="16" name="Footer Placeholder 4">
            <a:extLst>
              <a:ext uri="{FF2B5EF4-FFF2-40B4-BE49-F238E27FC236}">
                <a16:creationId xmlns:a16="http://schemas.microsoft.com/office/drawing/2014/main" id="{0C3464A6-232E-5E01-A56B-AE0B3137759E}"/>
              </a:ext>
            </a:extLst>
          </p:cNvPr>
          <p:cNvSpPr txBox="1">
            <a:spLocks/>
          </p:cNvSpPr>
          <p:nvPr userDrawn="1"/>
        </p:nvSpPr>
        <p:spPr>
          <a:xfrm>
            <a:off x="1379680" y="6540102"/>
            <a:ext cx="7160850" cy="117419"/>
          </a:xfrm>
          <a:prstGeom prst="rect">
            <a:avLst/>
          </a:prstGeom>
        </p:spPr>
        <p:txBody>
          <a:bodyPr vert="horz" lIns="91440" tIns="91440" rIns="91440" bIns="91440" rtlCol="0" anchor="ctr" anchorCtr="0"/>
          <a:lstStyle>
            <a:defPPr>
              <a:defRPr lang="en-US"/>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550" dirty="0">
                <a:solidFill>
                  <a:schemeClr val="bg1"/>
                </a:solidFill>
              </a:rPr>
              <a:t>©2024 Hyland Software, Inc. and its affiliates. All rights reserved. All Hyland product names are registered or unregistered trademarks of Hyland Software, Inc. or its affiliates in the United States and other countries.</a:t>
            </a:r>
          </a:p>
        </p:txBody>
      </p:sp>
      <p:sp>
        <p:nvSpPr>
          <p:cNvPr id="18" name="Freeform: Shape 17">
            <a:extLst>
              <a:ext uri="{FF2B5EF4-FFF2-40B4-BE49-F238E27FC236}">
                <a16:creationId xmlns:a16="http://schemas.microsoft.com/office/drawing/2014/main" id="{81E035B1-D8F5-B4DC-757D-A41E43A8AA29}"/>
              </a:ext>
            </a:extLst>
          </p:cNvPr>
          <p:cNvSpPr/>
          <p:nvPr userDrawn="1"/>
        </p:nvSpPr>
        <p:spPr>
          <a:xfrm>
            <a:off x="572635"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pic>
        <p:nvPicPr>
          <p:cNvPr id="7" name="Picture 6">
            <a:extLst>
              <a:ext uri="{FF2B5EF4-FFF2-40B4-BE49-F238E27FC236}">
                <a16:creationId xmlns:a16="http://schemas.microsoft.com/office/drawing/2014/main" id="{51C9DA2C-0540-61CD-CC88-C6E260FB7899}"/>
              </a:ext>
            </a:extLst>
          </p:cNvPr>
          <p:cNvPicPr>
            <a:picLocks noChangeAspect="1"/>
          </p:cNvPicPr>
          <p:nvPr userDrawn="1"/>
        </p:nvPicPr>
        <p:blipFill>
          <a:blip r:embed="rId2"/>
          <a:srcRect t="16586" b="16586"/>
          <a:stretch/>
        </p:blipFill>
        <p:spPr>
          <a:xfrm>
            <a:off x="8610600" y="4634164"/>
            <a:ext cx="3429702" cy="1128364"/>
          </a:xfrm>
          <a:prstGeom prst="rect">
            <a:avLst/>
          </a:prstGeom>
        </p:spPr>
      </p:pic>
    </p:spTree>
    <p:extLst>
      <p:ext uri="{BB962C8B-B14F-4D97-AF65-F5344CB8AC3E}">
        <p14:creationId xmlns:p14="http://schemas.microsoft.com/office/powerpoint/2010/main" val="2445318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slide - v1">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DF961898-FDBE-694F-5C64-709F6B2FDBED}"/>
              </a:ext>
            </a:extLst>
          </p:cNvPr>
          <p:cNvGrpSpPr/>
          <p:nvPr userDrawn="1"/>
        </p:nvGrpSpPr>
        <p:grpSpPr>
          <a:xfrm>
            <a:off x="1171575" y="0"/>
            <a:ext cx="7377616" cy="2738438"/>
            <a:chOff x="649650" y="0"/>
            <a:chExt cx="7377616" cy="2738438"/>
          </a:xfrm>
        </p:grpSpPr>
        <p:sp>
          <p:nvSpPr>
            <p:cNvPr id="13" name="Rectangle 12">
              <a:extLst>
                <a:ext uri="{FF2B5EF4-FFF2-40B4-BE49-F238E27FC236}">
                  <a16:creationId xmlns:a16="http://schemas.microsoft.com/office/drawing/2014/main" id="{9C71AC28-A4FB-1712-1FB6-A3B891FD0966}"/>
                </a:ext>
              </a:extLst>
            </p:cNvPr>
            <p:cNvSpPr/>
            <p:nvPr/>
          </p:nvSpPr>
          <p:spPr bwMode="auto">
            <a:xfrm>
              <a:off x="649650" y="0"/>
              <a:ext cx="6853141" cy="2738438"/>
            </a:xfrm>
            <a:prstGeom prst="rect">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4" name="Rectangle: Rounded Corners 13">
              <a:extLst>
                <a:ext uri="{FF2B5EF4-FFF2-40B4-BE49-F238E27FC236}">
                  <a16:creationId xmlns:a16="http://schemas.microsoft.com/office/drawing/2014/main" id="{CFDAE9FE-E1C7-A007-848D-4CA6A555E1B6}"/>
                </a:ext>
              </a:extLst>
            </p:cNvPr>
            <p:cNvSpPr/>
            <p:nvPr/>
          </p:nvSpPr>
          <p:spPr bwMode="auto">
            <a:xfrm>
              <a:off x="7059975" y="0"/>
              <a:ext cx="967291" cy="2738438"/>
            </a:xfrm>
            <a:prstGeom prst="roundRect">
              <a:avLst>
                <a:gd name="adj" fmla="val 42029"/>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1390991" y="3038474"/>
            <a:ext cx="6853141" cy="3590926"/>
          </a:xfrm>
        </p:spPr>
        <p:txBody>
          <a:bodyPr lIns="91440" tIns="91440" rIns="91440" bIns="91440" anchor="t">
            <a:noAutofit/>
          </a:bodyPr>
          <a:lstStyle>
            <a:lvl1pPr marL="458788" indent="-342900">
              <a:buClr>
                <a:schemeClr val="accent1"/>
              </a:buClr>
              <a:buFont typeface="Arial" panose="020B0604020202020204" pitchFamily="34" charset="0"/>
              <a:buChar char="•"/>
              <a:defRPr sz="24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Item 1</a:t>
            </a:r>
          </a:p>
          <a:p>
            <a:pPr lvl="0"/>
            <a:r>
              <a:rPr lang="en-US" dirty="0"/>
              <a:t>Item 2</a:t>
            </a:r>
          </a:p>
          <a:p>
            <a:pPr lvl="0"/>
            <a:r>
              <a:rPr lang="en-US" dirty="0"/>
              <a:t>Item 3</a:t>
            </a:r>
          </a:p>
        </p:txBody>
      </p:sp>
      <p:sp>
        <p:nvSpPr>
          <p:cNvPr id="2" name="Title 1">
            <a:extLst>
              <a:ext uri="{FF2B5EF4-FFF2-40B4-BE49-F238E27FC236}">
                <a16:creationId xmlns:a16="http://schemas.microsoft.com/office/drawing/2014/main" id="{23864E47-5787-C3C0-ABBC-86473CC4B276}"/>
              </a:ext>
            </a:extLst>
          </p:cNvPr>
          <p:cNvSpPr>
            <a:spLocks noGrp="1"/>
          </p:cNvSpPr>
          <p:nvPr>
            <p:ph type="title" hasCustomPrompt="1"/>
          </p:nvPr>
        </p:nvSpPr>
        <p:spPr>
          <a:xfrm>
            <a:off x="1390991" y="228600"/>
            <a:ext cx="6853141" cy="2178843"/>
          </a:xfrm>
        </p:spPr>
        <p:txBody>
          <a:bodyPr tIns="91440" bIns="91440" anchor="b">
            <a:normAutofit/>
          </a:bodyPr>
          <a:lstStyle>
            <a:lvl1pPr algn="l">
              <a:defRPr sz="4000" cap="none" baseline="0">
                <a:solidFill>
                  <a:schemeClr val="bg1"/>
                </a:solidFill>
              </a:defRPr>
            </a:lvl1pPr>
          </a:lstStyle>
          <a:p>
            <a:r>
              <a:rPr lang="en-US" dirty="0"/>
              <a:t>Type “agenda” here</a:t>
            </a:r>
          </a:p>
        </p:txBody>
      </p:sp>
      <p:sp>
        <p:nvSpPr>
          <p:cNvPr id="6" name="Freeform: Shape 5">
            <a:extLst>
              <a:ext uri="{FF2B5EF4-FFF2-40B4-BE49-F238E27FC236}">
                <a16:creationId xmlns:a16="http://schemas.microsoft.com/office/drawing/2014/main" id="{DC093CA5-4B06-C956-4729-9259FF98A244}"/>
              </a:ext>
            </a:extLst>
          </p:cNvPr>
          <p:cNvSpPr/>
          <p:nvPr userDrawn="1"/>
        </p:nvSpPr>
        <p:spPr>
          <a:xfrm>
            <a:off x="-10808" y="0"/>
            <a:ext cx="492300" cy="273843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8B1A508A-9C2F-5C80-4083-CA71418E19BC}"/>
              </a:ext>
            </a:extLst>
          </p:cNvPr>
          <p:cNvSpPr/>
          <p:nvPr userDrawn="1"/>
        </p:nvSpPr>
        <p:spPr>
          <a:xfrm>
            <a:off x="572635" y="0"/>
            <a:ext cx="492300" cy="273843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281683525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header - v1a">
    <p:bg>
      <p:bgPr>
        <a:solidFill>
          <a:schemeClr val="bg1"/>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1156078" y="2769107"/>
            <a:ext cx="10271074" cy="1319785"/>
          </a:xfrm>
          <a:solidFill>
            <a:schemeClr val="accent1"/>
          </a:solidFill>
        </p:spPr>
        <p:txBody>
          <a:bodyPr lIns="365760" anchor="ctr">
            <a:noAutofit/>
          </a:bodyPr>
          <a:lstStyle>
            <a:lvl1pPr>
              <a:defRPr sz="4800" b="0">
                <a:solidFill>
                  <a:schemeClr val="bg1"/>
                </a:solidFill>
              </a:defRPr>
            </a:lvl1pPr>
          </a:lstStyle>
          <a:p>
            <a:r>
              <a:rPr lang="en-US" dirty="0"/>
              <a:t>Click to add title</a:t>
            </a:r>
          </a:p>
        </p:txBody>
      </p:sp>
      <p:grpSp>
        <p:nvGrpSpPr>
          <p:cNvPr id="7" name="Group 6">
            <a:extLst>
              <a:ext uri="{FF2B5EF4-FFF2-40B4-BE49-F238E27FC236}">
                <a16:creationId xmlns:a16="http://schemas.microsoft.com/office/drawing/2014/main" id="{BDD795F1-A6EF-EB94-DB43-5B1FBDBD43D9}"/>
              </a:ext>
            </a:extLst>
          </p:cNvPr>
          <p:cNvGrpSpPr/>
          <p:nvPr userDrawn="1"/>
        </p:nvGrpSpPr>
        <p:grpSpPr>
          <a:xfrm>
            <a:off x="-10808" y="2769107"/>
            <a:ext cx="1075743" cy="1319785"/>
            <a:chOff x="-10808" y="4338636"/>
            <a:chExt cx="1075743" cy="1828801"/>
          </a:xfrm>
        </p:grpSpPr>
        <p:sp>
          <p:nvSpPr>
            <p:cNvPr id="9" name="Freeform: Shape 8">
              <a:extLst>
                <a:ext uri="{FF2B5EF4-FFF2-40B4-BE49-F238E27FC236}">
                  <a16:creationId xmlns:a16="http://schemas.microsoft.com/office/drawing/2014/main" id="{8DA0452F-C83F-4CF6-6D54-26071AD4E924}"/>
                </a:ext>
              </a:extLst>
            </p:cNvPr>
            <p:cNvSpPr/>
            <p:nvPr userDrawn="1"/>
          </p:nvSpPr>
          <p:spPr>
            <a:xfrm>
              <a:off x="-10808" y="4338636"/>
              <a:ext cx="492300" cy="1828801"/>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4C745ED-8C1D-D13A-5875-BC5A6CD69EE3}"/>
                </a:ext>
              </a:extLst>
            </p:cNvPr>
            <p:cNvSpPr/>
            <p:nvPr userDrawn="1"/>
          </p:nvSpPr>
          <p:spPr>
            <a:xfrm>
              <a:off x="572635" y="4338636"/>
              <a:ext cx="492300" cy="1828801"/>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grpSp>
      <p:sp>
        <p:nvSpPr>
          <p:cNvPr id="2" name="Rectangle: Rounded Corners 1">
            <a:extLst>
              <a:ext uri="{FF2B5EF4-FFF2-40B4-BE49-F238E27FC236}">
                <a16:creationId xmlns:a16="http://schemas.microsoft.com/office/drawing/2014/main" id="{A629D6BA-B747-A257-E786-411E4C6BB0CD}"/>
              </a:ext>
            </a:extLst>
          </p:cNvPr>
          <p:cNvSpPr/>
          <p:nvPr userDrawn="1"/>
        </p:nvSpPr>
        <p:spPr bwMode="auto">
          <a:xfrm>
            <a:off x="10845850" y="2769107"/>
            <a:ext cx="967291" cy="1319785"/>
          </a:xfrm>
          <a:prstGeom prst="roundRect">
            <a:avLst>
              <a:gd name="adj" fmla="val 29283"/>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171430049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header - v1b">
    <p:bg>
      <p:bgPr>
        <a:solidFill>
          <a:schemeClr val="bg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DD795F1-A6EF-EB94-DB43-5B1FBDBD43D9}"/>
              </a:ext>
            </a:extLst>
          </p:cNvPr>
          <p:cNvGrpSpPr/>
          <p:nvPr userDrawn="1"/>
        </p:nvGrpSpPr>
        <p:grpSpPr>
          <a:xfrm>
            <a:off x="-10808" y="0"/>
            <a:ext cx="12202808" cy="6858000"/>
            <a:chOff x="-10808" y="501537"/>
            <a:chExt cx="12202808" cy="9503000"/>
          </a:xfrm>
        </p:grpSpPr>
        <p:sp>
          <p:nvSpPr>
            <p:cNvPr id="2" name="Freeform: Shape 1">
              <a:extLst>
                <a:ext uri="{FF2B5EF4-FFF2-40B4-BE49-F238E27FC236}">
                  <a16:creationId xmlns:a16="http://schemas.microsoft.com/office/drawing/2014/main" id="{50A12F72-FBF5-8E41-81A5-8D50CCAD8A0B}"/>
                </a:ext>
              </a:extLst>
            </p:cNvPr>
            <p:cNvSpPr/>
            <p:nvPr userDrawn="1"/>
          </p:nvSpPr>
          <p:spPr>
            <a:xfrm>
              <a:off x="1146841" y="501538"/>
              <a:ext cx="11045159" cy="950299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chemeClr val="accent1"/>
            </a:solidFill>
            <a:ln w="0"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DA0452F-C83F-4CF6-6D54-26071AD4E924}"/>
                </a:ext>
              </a:extLst>
            </p:cNvPr>
            <p:cNvSpPr/>
            <p:nvPr userDrawn="1"/>
          </p:nvSpPr>
          <p:spPr>
            <a:xfrm>
              <a:off x="-10808" y="501537"/>
              <a:ext cx="492300" cy="9503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4C745ED-8C1D-D13A-5875-BC5A6CD69EE3}"/>
                </a:ext>
              </a:extLst>
            </p:cNvPr>
            <p:cNvSpPr/>
            <p:nvPr userDrawn="1"/>
          </p:nvSpPr>
          <p:spPr>
            <a:xfrm>
              <a:off x="572635" y="501537"/>
              <a:ext cx="492300" cy="9503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grpSp>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1524000" y="2769107"/>
            <a:ext cx="10287000" cy="1319785"/>
          </a:xfrm>
          <a:noFill/>
        </p:spPr>
        <p:txBody>
          <a:bodyPr lIns="91440" anchor="ctr">
            <a:noAutofit/>
          </a:bodyPr>
          <a:lstStyle>
            <a:lvl1pPr>
              <a:defRPr sz="4800" b="0">
                <a:solidFill>
                  <a:schemeClr val="bg1"/>
                </a:solidFill>
              </a:defRPr>
            </a:lvl1pPr>
          </a:lstStyle>
          <a:p>
            <a:r>
              <a:rPr lang="en-US" dirty="0"/>
              <a:t>Click to add title</a:t>
            </a:r>
          </a:p>
        </p:txBody>
      </p:sp>
    </p:spTree>
    <p:extLst>
      <p:ext uri="{BB962C8B-B14F-4D97-AF65-F5344CB8AC3E}">
        <p14:creationId xmlns:p14="http://schemas.microsoft.com/office/powerpoint/2010/main" val="233467155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 v2">
    <p:bg>
      <p:bgPr>
        <a:solidFill>
          <a:schemeClr val="bg2"/>
        </a:solidFill>
        <a:effectLst/>
      </p:bgPr>
    </p:bg>
    <p:spTree>
      <p:nvGrpSpPr>
        <p:cNvPr id="1" name=""/>
        <p:cNvGrpSpPr/>
        <p:nvPr/>
      </p:nvGrpSpPr>
      <p:grpSpPr>
        <a:xfrm>
          <a:off x="0" y="0"/>
          <a:ext cx="0" cy="0"/>
          <a:chOff x="0" y="0"/>
          <a:chExt cx="0" cy="0"/>
        </a:xfrm>
      </p:grpSpPr>
      <p:pic>
        <p:nvPicPr>
          <p:cNvPr id="33" name="Graphic 32">
            <a:extLst>
              <a:ext uri="{FF2B5EF4-FFF2-40B4-BE49-F238E27FC236}">
                <a16:creationId xmlns:a16="http://schemas.microsoft.com/office/drawing/2014/main" id="{5F00DD61-7E96-619E-FB6B-48DF465FCA4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67864" y="4036598"/>
            <a:ext cx="7191375" cy="2076450"/>
          </a:xfrm>
          <a:prstGeom prst="rect">
            <a:avLst/>
          </a:prstGeom>
        </p:spPr>
      </p:pic>
      <p:grpSp>
        <p:nvGrpSpPr>
          <p:cNvPr id="5" name="Group 4">
            <a:extLst>
              <a:ext uri="{FF2B5EF4-FFF2-40B4-BE49-F238E27FC236}">
                <a16:creationId xmlns:a16="http://schemas.microsoft.com/office/drawing/2014/main" id="{C3C807AD-F368-7835-B9D2-44E1B3800ED6}"/>
              </a:ext>
            </a:extLst>
          </p:cNvPr>
          <p:cNvGrpSpPr/>
          <p:nvPr userDrawn="1"/>
        </p:nvGrpSpPr>
        <p:grpSpPr>
          <a:xfrm>
            <a:off x="381000" y="0"/>
            <a:ext cx="10644113" cy="5372100"/>
            <a:chOff x="-140925" y="0"/>
            <a:chExt cx="10644113" cy="5372100"/>
          </a:xfrm>
          <a:solidFill>
            <a:schemeClr val="accent1"/>
          </a:solidFill>
        </p:grpSpPr>
        <p:sp>
          <p:nvSpPr>
            <p:cNvPr id="10" name="Rectangle 9">
              <a:extLst>
                <a:ext uri="{FF2B5EF4-FFF2-40B4-BE49-F238E27FC236}">
                  <a16:creationId xmlns:a16="http://schemas.microsoft.com/office/drawing/2014/main" id="{1AF8037D-FA8E-7A3A-9893-7A765785B677}"/>
                </a:ext>
              </a:extLst>
            </p:cNvPr>
            <p:cNvSpPr/>
            <p:nvPr/>
          </p:nvSpPr>
          <p:spPr bwMode="auto">
            <a:xfrm>
              <a:off x="341941" y="0"/>
              <a:ext cx="10161247" cy="5372100"/>
            </a:xfrm>
            <a:prstGeom prst="rect">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2" name="Rectangle: Rounded Corners 11">
              <a:extLst>
                <a:ext uri="{FF2B5EF4-FFF2-40B4-BE49-F238E27FC236}">
                  <a16:creationId xmlns:a16="http://schemas.microsoft.com/office/drawing/2014/main" id="{B237286D-201C-4B15-7848-4FEAA662E4C7}"/>
                </a:ext>
              </a:extLst>
            </p:cNvPr>
            <p:cNvSpPr/>
            <p:nvPr/>
          </p:nvSpPr>
          <p:spPr bwMode="auto">
            <a:xfrm>
              <a:off x="-140925" y="0"/>
              <a:ext cx="967291" cy="5372100"/>
            </a:xfrm>
            <a:prstGeom prst="roundRect">
              <a:avLst>
                <a:gd name="adj" fmla="val 42029"/>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13" name="Freeform: Shape 12">
            <a:extLst>
              <a:ext uri="{FF2B5EF4-FFF2-40B4-BE49-F238E27FC236}">
                <a16:creationId xmlns:a16="http://schemas.microsoft.com/office/drawing/2014/main" id="{1B27F8ED-22A4-340B-AE44-377F881601E7}"/>
              </a:ext>
            </a:extLst>
          </p:cNvPr>
          <p:cNvSpPr/>
          <p:nvPr userDrawn="1"/>
        </p:nvSpPr>
        <p:spPr>
          <a:xfrm>
            <a:off x="11116257" y="0"/>
            <a:ext cx="492300" cy="53721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21" name="Date Placeholder 3">
            <a:extLst>
              <a:ext uri="{FF2B5EF4-FFF2-40B4-BE49-F238E27FC236}">
                <a16:creationId xmlns:a16="http://schemas.microsoft.com/office/drawing/2014/main" id="{BCAA87DC-ABD4-45B1-DE27-914E06B7D285}"/>
              </a:ext>
            </a:extLst>
          </p:cNvPr>
          <p:cNvSpPr txBox="1">
            <a:spLocks/>
          </p:cNvSpPr>
          <p:nvPr/>
        </p:nvSpPr>
        <p:spPr>
          <a:xfrm>
            <a:off x="712448" y="4619625"/>
            <a:ext cx="6931747" cy="246102"/>
          </a:xfrm>
          <a:prstGeom prst="rect">
            <a:avLst/>
          </a:prstGeom>
          <a:noFill/>
        </p:spPr>
        <p:txBody>
          <a:bodyPr vert="horz" lIns="91440" tIns="91440" rIns="91440" bIns="91440" rtlCol="0" anchor="ctr" anchorCtr="0"/>
          <a:lstStyle>
            <a:defPPr>
              <a:defRPr lang="en-US"/>
            </a:defPPr>
            <a:lvl1pPr marL="0" algn="l" defTabSz="914400" rtl="0" eaLnBrk="1" latinLnBrk="0" hangingPunct="1">
              <a:defRPr sz="2400" kern="1200">
                <a:solidFill>
                  <a:schemeClr val="accent3"/>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fld id="{5E388B9C-819F-4FD7-AA9A-55686EC3D629}" type="datetime4">
              <a:rPr kumimoji="0" lang="en-US" sz="1600" b="0" i="0" u="none" strike="noStrike" kern="1200" cap="none" spc="0" normalizeH="0" baseline="0" noProof="0" smtClean="0">
                <a:ln>
                  <a:noFill/>
                </a:ln>
                <a:solidFill>
                  <a:schemeClr val="bg1"/>
                </a:solidFill>
                <a:effectLst/>
                <a:uLnTx/>
                <a:uFillTx/>
                <a:latin typeface="Arial" panose="020B06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September 10, 2024</a:t>
            </a:fld>
            <a:endParaRPr kumimoji="0" lang="en-US" sz="1800" b="0" i="0" u="none" strike="noStrike" kern="1200" cap="none" spc="0" normalizeH="0" baseline="0" noProof="0" dirty="0">
              <a:ln>
                <a:noFill/>
              </a:ln>
              <a:solidFill>
                <a:schemeClr val="bg1"/>
              </a:solidFill>
              <a:effectLst/>
              <a:uLnTx/>
              <a:uFillTx/>
              <a:latin typeface="Arial" panose="020B0604020202020204"/>
              <a:ea typeface="+mn-ea"/>
              <a:cs typeface="+mn-cs"/>
            </a:endParaRPr>
          </a:p>
        </p:txBody>
      </p:sp>
      <p:sp>
        <p:nvSpPr>
          <p:cNvPr id="4" name="Title 1">
            <a:extLst>
              <a:ext uri="{FF2B5EF4-FFF2-40B4-BE49-F238E27FC236}">
                <a16:creationId xmlns:a16="http://schemas.microsoft.com/office/drawing/2014/main" id="{DF70076F-17AF-09AF-B061-AFC7FFAB9637}"/>
              </a:ext>
            </a:extLst>
          </p:cNvPr>
          <p:cNvSpPr>
            <a:spLocks noGrp="1"/>
          </p:cNvSpPr>
          <p:nvPr>
            <p:ph type="ctrTitle" hasCustomPrompt="1"/>
          </p:nvPr>
        </p:nvSpPr>
        <p:spPr>
          <a:xfrm>
            <a:off x="712448" y="228600"/>
            <a:ext cx="9895277" cy="2647741"/>
          </a:xfrm>
          <a:noFill/>
        </p:spPr>
        <p:txBody>
          <a:bodyPr anchor="b">
            <a:normAutofit/>
          </a:bodyPr>
          <a:lstStyle>
            <a:lvl1pPr algn="l">
              <a:defRPr sz="5000" b="1" cap="none" baseline="0">
                <a:solidFill>
                  <a:schemeClr val="bg1"/>
                </a:solidFill>
                <a:latin typeface="+mj-lt"/>
              </a:defRPr>
            </a:lvl1pPr>
          </a:lstStyle>
          <a:p>
            <a:r>
              <a:rPr lang="en-US" dirty="0"/>
              <a:t>Click to edit </a:t>
            </a:r>
            <a:br>
              <a:rPr lang="en-US" dirty="0"/>
            </a:br>
            <a:r>
              <a:rPr lang="en-US" dirty="0"/>
              <a:t>Presentation title</a:t>
            </a:r>
          </a:p>
        </p:txBody>
      </p:sp>
      <p:sp>
        <p:nvSpPr>
          <p:cNvPr id="6" name="Text Placeholder 27">
            <a:extLst>
              <a:ext uri="{FF2B5EF4-FFF2-40B4-BE49-F238E27FC236}">
                <a16:creationId xmlns:a16="http://schemas.microsoft.com/office/drawing/2014/main" id="{95D20949-B288-9C4E-5E02-9A80B1C72A62}"/>
              </a:ext>
            </a:extLst>
          </p:cNvPr>
          <p:cNvSpPr>
            <a:spLocks noGrp="1"/>
          </p:cNvSpPr>
          <p:nvPr>
            <p:ph type="body" sz="quarter" idx="13" hasCustomPrompt="1"/>
          </p:nvPr>
        </p:nvSpPr>
        <p:spPr>
          <a:xfrm>
            <a:off x="712448" y="3123708"/>
            <a:ext cx="9895276" cy="1000512"/>
          </a:xfrm>
          <a:noFill/>
        </p:spPr>
        <p:txBody>
          <a:bodyPr wrap="square" lIns="91440" anchor="t">
            <a:normAutofit/>
          </a:bodyPr>
          <a:lstStyle>
            <a:lvl1pPr marL="0" indent="0">
              <a:spcAft>
                <a:spcPts val="600"/>
              </a:spcAft>
              <a:buNone/>
              <a:defRPr sz="2400" baseline="0">
                <a:solidFill>
                  <a:schemeClr val="bg1"/>
                </a:solidFill>
              </a:defRPr>
            </a:lvl1pPr>
          </a:lstStyle>
          <a:p>
            <a:pPr lvl="0"/>
            <a:r>
              <a:rPr lang="en-US" dirty="0"/>
              <a:t>Presenter Name</a:t>
            </a:r>
          </a:p>
          <a:p>
            <a:pPr lvl="0"/>
            <a:r>
              <a:rPr lang="en-US" dirty="0"/>
              <a:t>Presenter Title</a:t>
            </a:r>
          </a:p>
        </p:txBody>
      </p:sp>
      <p:sp>
        <p:nvSpPr>
          <p:cNvPr id="16" name="Footer Placeholder 4">
            <a:extLst>
              <a:ext uri="{FF2B5EF4-FFF2-40B4-BE49-F238E27FC236}">
                <a16:creationId xmlns:a16="http://schemas.microsoft.com/office/drawing/2014/main" id="{0C3464A6-232E-5E01-A56B-AE0B3137759E}"/>
              </a:ext>
            </a:extLst>
          </p:cNvPr>
          <p:cNvSpPr txBox="1">
            <a:spLocks/>
          </p:cNvSpPr>
          <p:nvPr userDrawn="1"/>
        </p:nvSpPr>
        <p:spPr>
          <a:xfrm>
            <a:off x="712448" y="4966929"/>
            <a:ext cx="7160850" cy="117419"/>
          </a:xfrm>
          <a:prstGeom prst="rect">
            <a:avLst/>
          </a:prstGeom>
        </p:spPr>
        <p:txBody>
          <a:bodyPr vert="horz" lIns="91440" tIns="91440" rIns="91440" bIns="91440" rtlCol="0" anchor="ctr" anchorCtr="0"/>
          <a:lstStyle>
            <a:defPPr>
              <a:defRPr lang="en-US"/>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550" dirty="0">
                <a:solidFill>
                  <a:schemeClr val="bg1"/>
                </a:solidFill>
              </a:rPr>
              <a:t>©2024 Hyland Software, Inc. and its affiliates. All rights reserved. All Hyland product names are registered or unregistered trademarks of Hyland Software, Inc. or its affiliates in the United States and other countries.</a:t>
            </a:r>
          </a:p>
        </p:txBody>
      </p:sp>
      <p:sp>
        <p:nvSpPr>
          <p:cNvPr id="18" name="Freeform: Shape 17">
            <a:extLst>
              <a:ext uri="{FF2B5EF4-FFF2-40B4-BE49-F238E27FC236}">
                <a16:creationId xmlns:a16="http://schemas.microsoft.com/office/drawing/2014/main" id="{81E035B1-D8F5-B4DC-757D-A41E43A8AA29}"/>
              </a:ext>
            </a:extLst>
          </p:cNvPr>
          <p:cNvSpPr/>
          <p:nvPr userDrawn="1"/>
        </p:nvSpPr>
        <p:spPr>
          <a:xfrm>
            <a:off x="11699700" y="0"/>
            <a:ext cx="492300" cy="53721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pic>
        <p:nvPicPr>
          <p:cNvPr id="7" name="Picture 6">
            <a:extLst>
              <a:ext uri="{FF2B5EF4-FFF2-40B4-BE49-F238E27FC236}">
                <a16:creationId xmlns:a16="http://schemas.microsoft.com/office/drawing/2014/main" id="{51C9DA2C-0540-61CD-CC88-C6E260FB7899}"/>
              </a:ext>
            </a:extLst>
          </p:cNvPr>
          <p:cNvPicPr>
            <a:picLocks noChangeAspect="1"/>
          </p:cNvPicPr>
          <p:nvPr userDrawn="1"/>
        </p:nvPicPr>
        <p:blipFill>
          <a:blip r:embed="rId4"/>
          <a:srcRect t="16586" b="16586"/>
          <a:stretch/>
        </p:blipFill>
        <p:spPr>
          <a:xfrm>
            <a:off x="8839200" y="5562336"/>
            <a:ext cx="3199698" cy="1052692"/>
          </a:xfrm>
          <a:prstGeom prst="rect">
            <a:avLst/>
          </a:prstGeom>
        </p:spPr>
      </p:pic>
      <p:pic>
        <p:nvPicPr>
          <p:cNvPr id="35" name="Graphic 34">
            <a:extLst>
              <a:ext uri="{FF2B5EF4-FFF2-40B4-BE49-F238E27FC236}">
                <a16:creationId xmlns:a16="http://schemas.microsoft.com/office/drawing/2014/main" id="{C015FFC3-3F8C-22EC-D59D-619CEBECFAE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938239" y="5821982"/>
            <a:ext cx="328244" cy="533400"/>
          </a:xfrm>
          <a:prstGeom prst="rect">
            <a:avLst/>
          </a:prstGeom>
        </p:spPr>
      </p:pic>
    </p:spTree>
    <p:extLst>
      <p:ext uri="{BB962C8B-B14F-4D97-AF65-F5344CB8AC3E}">
        <p14:creationId xmlns:p14="http://schemas.microsoft.com/office/powerpoint/2010/main" val="12159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76144-3494-48F5-912E-6FE667D29BB8}"/>
              </a:ext>
            </a:extLst>
          </p:cNvPr>
          <p:cNvSpPr>
            <a:spLocks noGrp="1"/>
          </p:cNvSpPr>
          <p:nvPr>
            <p:ph type="title"/>
          </p:nvPr>
        </p:nvSpPr>
        <p:spPr>
          <a:xfrm>
            <a:off x="381000" y="228601"/>
            <a:ext cx="11430000" cy="685799"/>
          </a:xfrm>
          <a:prstGeom prst="rect">
            <a:avLst/>
          </a:prstGeom>
        </p:spPr>
        <p:txBody>
          <a:bodyPr vert="horz" lIns="91440" tIns="45720" rIns="91440" bIns="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212797A-0E14-474C-848E-06912870ADC7}"/>
              </a:ext>
            </a:extLst>
          </p:cNvPr>
          <p:cNvSpPr>
            <a:spLocks noGrp="1"/>
          </p:cNvSpPr>
          <p:nvPr>
            <p:ph type="body" idx="1"/>
          </p:nvPr>
        </p:nvSpPr>
        <p:spPr>
          <a:xfrm>
            <a:off x="381000" y="1143000"/>
            <a:ext cx="11430000" cy="5257800"/>
          </a:xfrm>
          <a:prstGeom prst="rect">
            <a:avLst/>
          </a:prstGeom>
        </p:spPr>
        <p:txBody>
          <a:bodyPr vert="horz"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52A217E-6DDA-4383-B366-A0FA149DB968}"/>
              </a:ext>
            </a:extLst>
          </p:cNvPr>
          <p:cNvSpPr>
            <a:spLocks noGrp="1"/>
          </p:cNvSpPr>
          <p:nvPr>
            <p:ph type="dt" sz="half" idx="2"/>
          </p:nvPr>
        </p:nvSpPr>
        <p:spPr>
          <a:xfrm>
            <a:off x="381000" y="6629400"/>
            <a:ext cx="1371600" cy="114300"/>
          </a:xfrm>
          <a:prstGeom prst="rect">
            <a:avLst/>
          </a:prstGeom>
        </p:spPr>
        <p:txBody>
          <a:bodyPr vert="horz" lIns="91440" tIns="91440" rIns="91440" bIns="91440" rtlCol="0" anchor="ctr" anchorCtr="0"/>
          <a:lstStyle>
            <a:lvl1pPr algn="l">
              <a:defRPr sz="1200">
                <a:solidFill>
                  <a:schemeClr val="tx1"/>
                </a:solidFill>
              </a:defRPr>
            </a:lvl1pPr>
          </a:lstStyle>
          <a:p>
            <a:fld id="{5958763E-B898-436D-883D-03711491D54A}" type="datetimeFigureOut">
              <a:rPr lang="en-US" smtClean="0"/>
              <a:pPr/>
              <a:t>9/10/24</a:t>
            </a:fld>
            <a:endParaRPr lang="en-US" dirty="0"/>
          </a:p>
        </p:txBody>
      </p:sp>
      <p:sp>
        <p:nvSpPr>
          <p:cNvPr id="5" name="Footer Placeholder 4">
            <a:extLst>
              <a:ext uri="{FF2B5EF4-FFF2-40B4-BE49-F238E27FC236}">
                <a16:creationId xmlns:a16="http://schemas.microsoft.com/office/drawing/2014/main" id="{6DCE200A-1E68-4329-B3DC-2AB4387CCDA1}"/>
              </a:ext>
            </a:extLst>
          </p:cNvPr>
          <p:cNvSpPr>
            <a:spLocks noGrp="1"/>
          </p:cNvSpPr>
          <p:nvPr>
            <p:ph type="ftr" sz="quarter" idx="3"/>
          </p:nvPr>
        </p:nvSpPr>
        <p:spPr>
          <a:xfrm>
            <a:off x="2209800" y="6629401"/>
            <a:ext cx="7772400" cy="114300"/>
          </a:xfrm>
          <a:prstGeom prst="rect">
            <a:avLst/>
          </a:prstGeom>
        </p:spPr>
        <p:txBody>
          <a:bodyPr vert="horz" lIns="91440" tIns="91440" rIns="91440" bIns="91440" rtlCol="0" anchor="ctr" anchorCtr="0"/>
          <a:lstStyle>
            <a:lvl1pPr algn="ctr">
              <a:defRPr sz="12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CCB1512A-0CCA-42A8-A940-F6DF060CCBDF}"/>
              </a:ext>
            </a:extLst>
          </p:cNvPr>
          <p:cNvSpPr>
            <a:spLocks noGrp="1"/>
          </p:cNvSpPr>
          <p:nvPr>
            <p:ph type="sldNum" sz="quarter" idx="4"/>
          </p:nvPr>
        </p:nvSpPr>
        <p:spPr>
          <a:xfrm>
            <a:off x="10439400" y="6629400"/>
            <a:ext cx="1371600" cy="114299"/>
          </a:xfrm>
          <a:prstGeom prst="rect">
            <a:avLst/>
          </a:prstGeom>
        </p:spPr>
        <p:txBody>
          <a:bodyPr vert="horz" lIns="91440" tIns="91440" rIns="91440" bIns="91440" rtlCol="0" anchor="ctr" anchorCtr="0"/>
          <a:lstStyle>
            <a:lvl1pPr algn="r">
              <a:defRPr sz="1200">
                <a:solidFill>
                  <a:schemeClr val="tx1"/>
                </a:solidFill>
              </a:defRPr>
            </a:lvl1pPr>
          </a:lstStyle>
          <a:p>
            <a:fld id="{C15D44F4-F215-4E77-8A37-E5924A9890F9}" type="slidenum">
              <a:rPr lang="en-US" smtClean="0"/>
              <a:pPr/>
              <a:t>‹#›</a:t>
            </a:fld>
            <a:endParaRPr lang="en-US"/>
          </a:p>
        </p:txBody>
      </p:sp>
    </p:spTree>
    <p:extLst>
      <p:ext uri="{BB962C8B-B14F-4D97-AF65-F5344CB8AC3E}">
        <p14:creationId xmlns:p14="http://schemas.microsoft.com/office/powerpoint/2010/main" val="2997669369"/>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 id="2147483765" r:id="rId17"/>
    <p:sldLayoutId id="2147483766" r:id="rId18"/>
    <p:sldLayoutId id="2147483767" r:id="rId19"/>
    <p:sldLayoutId id="2147483768" r:id="rId20"/>
    <p:sldLayoutId id="2147483769" r:id="rId21"/>
    <p:sldLayoutId id="2147483770" r:id="rId22"/>
    <p:sldLayoutId id="2147483771" r:id="rId23"/>
    <p:sldLayoutId id="2147483772" r:id="rId24"/>
    <p:sldLayoutId id="2147483773" r:id="rId25"/>
    <p:sldLayoutId id="2147483774" r:id="rId26"/>
    <p:sldLayoutId id="2147483775" r:id="rId27"/>
    <p:sldLayoutId id="2147483776" r:id="rId28"/>
    <p:sldLayoutId id="2147483777" r:id="rId29"/>
    <p:sldLayoutId id="2147483778" r:id="rId30"/>
    <p:sldLayoutId id="2147483779" r:id="rId31"/>
    <p:sldLayoutId id="2147483780" r:id="rId32"/>
    <p:sldLayoutId id="2147483781" r:id="rId33"/>
    <p:sldLayoutId id="2147483782" r:id="rId34"/>
    <p:sldLayoutId id="2147483783" r:id="rId35"/>
    <p:sldLayoutId id="2147483784" r:id="rId36"/>
    <p:sldLayoutId id="2147483785" r:id="rId37"/>
    <p:sldLayoutId id="2147483786" r:id="rId38"/>
    <p:sldLayoutId id="2147483787" r:id="rId39"/>
    <p:sldLayoutId id="2147483788" r:id="rId40"/>
    <p:sldLayoutId id="2147483789" r:id="rId41"/>
    <p:sldLayoutId id="2147483790" r:id="rId42"/>
    <p:sldLayoutId id="2147483791" r:id="rId43"/>
    <p:sldLayoutId id="2147483792" r:id="rId44"/>
  </p:sldLayoutIdLst>
  <p:transition>
    <p:fade/>
  </p:transition>
  <p:txStyles>
    <p:titleStyle>
      <a:lvl1pPr algn="l" defTabSz="914400" rtl="0" eaLnBrk="1" latinLnBrk="0" hangingPunct="1">
        <a:lnSpc>
          <a:spcPct val="90000"/>
        </a:lnSpc>
        <a:spcBef>
          <a:spcPct val="0"/>
        </a:spcBef>
        <a:buNone/>
        <a:defRPr sz="3200" b="1" kern="1200" cap="none" baseline="0">
          <a:solidFill>
            <a:schemeClr val="tx1"/>
          </a:solidFill>
          <a:latin typeface="+mj-lt"/>
          <a:ea typeface="+mj-ea"/>
          <a:cs typeface="+mj-cs"/>
        </a:defRPr>
      </a:lvl1pPr>
    </p:titleStyle>
    <p:bodyStyle>
      <a:lvl1pPr marL="173736" indent="-173736"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800" kern="1200">
          <a:solidFill>
            <a:schemeClr val="tx1"/>
          </a:solidFill>
          <a:latin typeface="+mn-lt"/>
          <a:ea typeface="+mn-ea"/>
          <a:cs typeface="+mn-cs"/>
        </a:defRPr>
      </a:lvl1pPr>
      <a:lvl2pPr marL="568325" indent="-222250"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400" kern="1200">
          <a:solidFill>
            <a:schemeClr val="tx1"/>
          </a:solidFill>
          <a:latin typeface="+mn-lt"/>
          <a:ea typeface="+mn-ea"/>
          <a:cs typeface="+mn-cs"/>
        </a:defRPr>
      </a:lvl2pPr>
      <a:lvl3pPr marL="914400" indent="-231775"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000" kern="1200">
          <a:solidFill>
            <a:schemeClr val="tx1"/>
          </a:solidFill>
          <a:latin typeface="+mn-lt"/>
          <a:ea typeface="+mn-ea"/>
          <a:cs typeface="+mn-cs"/>
        </a:defRPr>
      </a:lvl3pPr>
      <a:lvl4pPr marL="1260475" indent="-230188"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1800" kern="1200">
          <a:solidFill>
            <a:schemeClr val="tx1"/>
          </a:solidFill>
          <a:latin typeface="+mn-lt"/>
          <a:ea typeface="+mn-ea"/>
          <a:cs typeface="+mn-cs"/>
        </a:defRPr>
      </a:lvl4pPr>
      <a:lvl5pPr marL="1539875" indent="-220663"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9" orient="horz" pos="2160">
          <p15:clr>
            <a:srgbClr val="F26B43"/>
          </p15:clr>
        </p15:guide>
        <p15:guide id="20" pos="3840">
          <p15:clr>
            <a:srgbClr val="F26B43"/>
          </p15:clr>
        </p15:guide>
        <p15:guide id="21" orient="horz" pos="144">
          <p15:clr>
            <a:srgbClr val="F26B43"/>
          </p15:clr>
        </p15:guide>
        <p15:guide id="22" orient="horz" pos="4176">
          <p15:clr>
            <a:srgbClr val="F26B43"/>
          </p15:clr>
        </p15:guide>
        <p15:guide id="23" pos="240">
          <p15:clr>
            <a:srgbClr val="F26B43"/>
          </p15:clr>
        </p15:guide>
        <p15:guide id="24" pos="74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4.xml"/><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hyperlink" Target="https://docs.spring.io/spring-integration/reference/overview.htm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8" Type="http://schemas.openxmlformats.org/officeDocument/2006/relationships/hyperlink" Target="https://github.com/cloudevents/spec/blob/v1.0/spec.md#datacontenttype" TargetMode="External"/><Relationship Id="rId3" Type="http://schemas.openxmlformats.org/officeDocument/2006/relationships/hyperlink" Target="https://github.com/cloudevents/spec/blob/v1.0/spec.md#type" TargetMode="External"/><Relationship Id="rId7" Type="http://schemas.openxmlformats.org/officeDocument/2006/relationships/hyperlink" Target="https://github.com/cloudevents/spec/blob/v1.0/spec.md#time" TargetMode="External"/><Relationship Id="rId2" Type="http://schemas.openxmlformats.org/officeDocument/2006/relationships/notesSlide" Target="../notesSlides/notesSlide17.xml"/><Relationship Id="rId1" Type="http://schemas.openxmlformats.org/officeDocument/2006/relationships/slideLayout" Target="../slideLayouts/slideLayout16.xml"/><Relationship Id="rId6" Type="http://schemas.openxmlformats.org/officeDocument/2006/relationships/hyperlink" Target="https://github.com/cloudevents/spec/blob/v1.0/spec.md#source" TargetMode="External"/><Relationship Id="rId5" Type="http://schemas.openxmlformats.org/officeDocument/2006/relationships/hyperlink" Target="https://github.com/cloudevents/spec/blob/v1.0/spec.md#id" TargetMode="External"/><Relationship Id="rId4" Type="http://schemas.openxmlformats.org/officeDocument/2006/relationships/hyperlink" Target="https://github.com/cloudevents/spec/blob/v1.0/spec.md#specversion" TargetMode="External"/><Relationship Id="rId9" Type="http://schemas.openxmlformats.org/officeDocument/2006/relationships/hyperlink" Target="https://github.com/cloudevents/spec/blob/v1.0/spec.md#data-attribute"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1.xml"/><Relationship Id="rId1" Type="http://schemas.openxmlformats.org/officeDocument/2006/relationships/slideLayout" Target="../slideLayouts/slideLayout41.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6.xml"/><Relationship Id="rId5" Type="http://schemas.openxmlformats.org/officeDocument/2006/relationships/image" Target="../media/image11.sv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7683656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Community</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3" name="TextBox 2">
            <a:extLst>
              <a:ext uri="{FF2B5EF4-FFF2-40B4-BE49-F238E27FC236}">
                <a16:creationId xmlns:a16="http://schemas.microsoft.com/office/drawing/2014/main" id="{39FB4EA4-DB0E-E087-35ED-2B8678150BCE}"/>
              </a:ext>
            </a:extLst>
          </p:cNvPr>
          <p:cNvSpPr txBox="1"/>
          <p:nvPr/>
        </p:nvSpPr>
        <p:spPr>
          <a:xfrm>
            <a:off x="381000" y="1938755"/>
            <a:ext cx="4535487" cy="769441"/>
          </a:xfrm>
          <a:prstGeom prst="rect">
            <a:avLst/>
          </a:prstGeom>
          <a:noFill/>
        </p:spPr>
        <p:txBody>
          <a:bodyPr wrap="square" rtlCol="0" anchor="b">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Repository produces messages when nodes are created / updated</a:t>
            </a:r>
            <a:endParaRPr kumimoji="0" lang="en-US" sz="22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0D28CF9-8320-5B2E-B751-4E7224E7EEDB}"/>
              </a:ext>
            </a:extLst>
          </p:cNvPr>
          <p:cNvSpPr txBox="1"/>
          <p:nvPr/>
        </p:nvSpPr>
        <p:spPr>
          <a:xfrm>
            <a:off x="381000" y="3877273"/>
            <a:ext cx="4457700" cy="769441"/>
          </a:xfrm>
          <a:prstGeom prst="rect">
            <a:avLst/>
          </a:prstGeom>
          <a:noFill/>
        </p:spPr>
        <p:txBody>
          <a:bodyPr wrap="square" rtlCol="0" anchor="b">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Disable unless utilizing Out of Process SDK</a:t>
            </a:r>
            <a:endParaRPr kumimoji="0" lang="en-US" sz="22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pic>
        <p:nvPicPr>
          <p:cNvPr id="2052" name="Picture 4" descr="Alfresco Community dependencies diagram">
            <a:extLst>
              <a:ext uri="{FF2B5EF4-FFF2-40B4-BE49-F238E27FC236}">
                <a16:creationId xmlns:a16="http://schemas.microsoft.com/office/drawing/2014/main" id="{2387C83D-4B30-D170-D601-60BF17D242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6487" y="1302416"/>
            <a:ext cx="7164388" cy="555558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D574F86-D959-02B1-64DC-CF872628F507}"/>
              </a:ext>
            </a:extLst>
          </p:cNvPr>
          <p:cNvSpPr txBox="1"/>
          <p:nvPr/>
        </p:nvSpPr>
        <p:spPr>
          <a:xfrm>
            <a:off x="381000" y="3077291"/>
            <a:ext cx="4535487" cy="430887"/>
          </a:xfrm>
          <a:prstGeom prst="rect">
            <a:avLst/>
          </a:prstGeom>
          <a:noFill/>
        </p:spPr>
        <p:txBody>
          <a:bodyPr wrap="square" rtlCol="0" anchor="b">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Permission data is not included</a:t>
            </a:r>
            <a:endParaRPr kumimoji="0" lang="en-US" sz="22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Tree>
    <p:extLst>
      <p:ext uri="{BB962C8B-B14F-4D97-AF65-F5344CB8AC3E}">
        <p14:creationId xmlns:p14="http://schemas.microsoft.com/office/powerpoint/2010/main" val="39791384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Enterprise</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pic>
        <p:nvPicPr>
          <p:cNvPr id="4098" name="Picture 2" descr="Alfresco Enterprise dependencies diagram">
            <a:extLst>
              <a:ext uri="{FF2B5EF4-FFF2-40B4-BE49-F238E27FC236}">
                <a16:creationId xmlns:a16="http://schemas.microsoft.com/office/drawing/2014/main" id="{1244AC40-7CA4-6130-4A5E-CA7A84C46C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6027" y="1600200"/>
            <a:ext cx="10559946" cy="513181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D98E978-CAA5-AC8D-5A68-C1B89CC263BA}"/>
              </a:ext>
            </a:extLst>
          </p:cNvPr>
          <p:cNvSpPr/>
          <p:nvPr/>
        </p:nvSpPr>
        <p:spPr bwMode="auto">
          <a:xfrm>
            <a:off x="7697126" y="1831861"/>
            <a:ext cx="519545" cy="311727"/>
          </a:xfrm>
          <a:prstGeom prst="rect">
            <a:avLst/>
          </a:prstGeom>
          <a:solidFill>
            <a:schemeClr val="tx2">
              <a:lumMod val="20000"/>
              <a:lumOff val="80000"/>
              <a:alpha val="29804"/>
            </a:schemeClr>
          </a:solidFill>
          <a:ln w="127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6" name="Rectangle 5">
            <a:extLst>
              <a:ext uri="{FF2B5EF4-FFF2-40B4-BE49-F238E27FC236}">
                <a16:creationId xmlns:a16="http://schemas.microsoft.com/office/drawing/2014/main" id="{0919E675-0399-C90E-932E-9588A2706C62}"/>
              </a:ext>
            </a:extLst>
          </p:cNvPr>
          <p:cNvSpPr/>
          <p:nvPr/>
        </p:nvSpPr>
        <p:spPr bwMode="auto">
          <a:xfrm>
            <a:off x="6120649" y="3771900"/>
            <a:ext cx="1118351" cy="311727"/>
          </a:xfrm>
          <a:prstGeom prst="rect">
            <a:avLst/>
          </a:prstGeom>
          <a:solidFill>
            <a:schemeClr val="tx2">
              <a:lumMod val="20000"/>
              <a:lumOff val="80000"/>
              <a:alpha val="29804"/>
            </a:schemeClr>
          </a:solidFill>
          <a:ln w="127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8" name="Rectangle 7">
            <a:extLst>
              <a:ext uri="{FF2B5EF4-FFF2-40B4-BE49-F238E27FC236}">
                <a16:creationId xmlns:a16="http://schemas.microsoft.com/office/drawing/2014/main" id="{9E073ED3-0A2B-0FF3-CB42-53A459B1F749}"/>
              </a:ext>
            </a:extLst>
          </p:cNvPr>
          <p:cNvSpPr/>
          <p:nvPr/>
        </p:nvSpPr>
        <p:spPr bwMode="auto">
          <a:xfrm>
            <a:off x="6590257" y="4438769"/>
            <a:ext cx="1220243" cy="311727"/>
          </a:xfrm>
          <a:prstGeom prst="rect">
            <a:avLst/>
          </a:prstGeom>
          <a:solidFill>
            <a:schemeClr val="tx2">
              <a:lumMod val="20000"/>
              <a:lumOff val="80000"/>
              <a:alpha val="29804"/>
            </a:schemeClr>
          </a:solidFill>
          <a:ln w="127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78401AE1-4415-7669-E9C1-810B6DA4F48B}"/>
              </a:ext>
            </a:extLst>
          </p:cNvPr>
          <p:cNvSpPr/>
          <p:nvPr/>
        </p:nvSpPr>
        <p:spPr bwMode="auto">
          <a:xfrm>
            <a:off x="5601104" y="3129557"/>
            <a:ext cx="609196" cy="311727"/>
          </a:xfrm>
          <a:prstGeom prst="rect">
            <a:avLst/>
          </a:prstGeom>
          <a:solidFill>
            <a:schemeClr val="tx2">
              <a:lumMod val="20000"/>
              <a:lumOff val="80000"/>
              <a:alpha val="29804"/>
            </a:schemeClr>
          </a:solidFill>
          <a:ln w="127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823F9CDB-F3CC-27A6-C8F5-A17DB37516A9}"/>
              </a:ext>
            </a:extLst>
          </p:cNvPr>
          <p:cNvSpPr/>
          <p:nvPr/>
        </p:nvSpPr>
        <p:spPr bwMode="auto">
          <a:xfrm>
            <a:off x="1638301" y="2477022"/>
            <a:ext cx="800100" cy="311727"/>
          </a:xfrm>
          <a:prstGeom prst="rect">
            <a:avLst/>
          </a:prstGeom>
          <a:solidFill>
            <a:schemeClr val="tx2">
              <a:lumMod val="20000"/>
              <a:lumOff val="80000"/>
              <a:alpha val="29804"/>
            </a:schemeClr>
          </a:solidFill>
          <a:ln w="127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13597024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500"/>
                                        <p:tgtEl>
                                          <p:spTgt spid="409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P spid="10" grpId="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Enterprise</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8" name="Rounded Rectangle 7">
            <a:extLst>
              <a:ext uri="{FF2B5EF4-FFF2-40B4-BE49-F238E27FC236}">
                <a16:creationId xmlns:a16="http://schemas.microsoft.com/office/drawing/2014/main" id="{F6FC1B51-8D13-79BB-494C-9FF37EE846F1}"/>
              </a:ext>
            </a:extLst>
          </p:cNvPr>
          <p:cNvSpPr/>
          <p:nvPr/>
        </p:nvSpPr>
        <p:spPr bwMode="auto">
          <a:xfrm>
            <a:off x="4816814" y="3478150"/>
            <a:ext cx="1505044" cy="562867"/>
          </a:xfrm>
          <a:prstGeom prst="roundRect">
            <a:avLst/>
          </a:prstGeom>
          <a:solidFill>
            <a:schemeClr val="tx2">
              <a:lumMod val="20000"/>
              <a:lumOff val="80000"/>
            </a:schemeClr>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Repository</a:t>
            </a:r>
          </a:p>
        </p:txBody>
      </p:sp>
      <p:sp>
        <p:nvSpPr>
          <p:cNvPr id="11" name="Rounded Rectangle 10">
            <a:extLst>
              <a:ext uri="{FF2B5EF4-FFF2-40B4-BE49-F238E27FC236}">
                <a16:creationId xmlns:a16="http://schemas.microsoft.com/office/drawing/2014/main" id="{2575413A-9063-6B28-B8D8-D96BC9B49976}"/>
              </a:ext>
            </a:extLst>
          </p:cNvPr>
          <p:cNvSpPr/>
          <p:nvPr/>
        </p:nvSpPr>
        <p:spPr bwMode="auto">
          <a:xfrm>
            <a:off x="7353300" y="3195274"/>
            <a:ext cx="1505045" cy="1056694"/>
          </a:xfrm>
          <a:prstGeom prst="roundRect">
            <a:avLst>
              <a:gd name="adj" fmla="val 10435"/>
            </a:avLst>
          </a:prstGeom>
          <a:solidFill>
            <a:schemeClr val="tx1">
              <a:lumMod val="25000"/>
              <a:lumOff val="75000"/>
            </a:schemeClr>
          </a:solidFill>
          <a:ln w="12700">
            <a:solidFill>
              <a:schemeClr val="tx1">
                <a:lumMod val="50000"/>
                <a:lumOff val="5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3" name="Rounded Rectangle 12">
            <a:extLst>
              <a:ext uri="{FF2B5EF4-FFF2-40B4-BE49-F238E27FC236}">
                <a16:creationId xmlns:a16="http://schemas.microsoft.com/office/drawing/2014/main" id="{66C3978B-3DEC-0E57-A912-3B99A2DBFE57}"/>
              </a:ext>
            </a:extLst>
          </p:cNvPr>
          <p:cNvSpPr/>
          <p:nvPr/>
        </p:nvSpPr>
        <p:spPr bwMode="auto">
          <a:xfrm>
            <a:off x="9378313" y="2924852"/>
            <a:ext cx="1505044" cy="562867"/>
          </a:xfrm>
          <a:prstGeom prst="roundRect">
            <a:avLst/>
          </a:prstGeom>
          <a:solidFill>
            <a:schemeClr val="accent2">
              <a:lumMod val="40000"/>
              <a:lumOff val="60000"/>
            </a:schemeClr>
          </a:solidFill>
          <a:ln w="12700">
            <a:solidFill>
              <a:schemeClr val="accent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SDK</a:t>
            </a:r>
          </a:p>
        </p:txBody>
      </p:sp>
      <p:sp>
        <p:nvSpPr>
          <p:cNvPr id="14" name="Rectangle 13">
            <a:extLst>
              <a:ext uri="{FF2B5EF4-FFF2-40B4-BE49-F238E27FC236}">
                <a16:creationId xmlns:a16="http://schemas.microsoft.com/office/drawing/2014/main" id="{D639ACDB-037A-C6B7-F42E-19C958D51D0F}"/>
              </a:ext>
            </a:extLst>
          </p:cNvPr>
          <p:cNvSpPr/>
          <p:nvPr/>
        </p:nvSpPr>
        <p:spPr bwMode="auto">
          <a:xfrm>
            <a:off x="7629132" y="3780165"/>
            <a:ext cx="953380" cy="356291"/>
          </a:xfrm>
          <a:prstGeom prst="rect">
            <a:avLst/>
          </a:prstGeom>
          <a:solidFill>
            <a:schemeClr val="bg2"/>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Queues</a:t>
            </a:r>
          </a:p>
        </p:txBody>
      </p:sp>
      <p:sp>
        <p:nvSpPr>
          <p:cNvPr id="15" name="Rectangle 14">
            <a:extLst>
              <a:ext uri="{FF2B5EF4-FFF2-40B4-BE49-F238E27FC236}">
                <a16:creationId xmlns:a16="http://schemas.microsoft.com/office/drawing/2014/main" id="{C20F3101-F751-A153-A045-C8078C0BBAFE}"/>
              </a:ext>
            </a:extLst>
          </p:cNvPr>
          <p:cNvSpPr/>
          <p:nvPr/>
        </p:nvSpPr>
        <p:spPr bwMode="auto">
          <a:xfrm>
            <a:off x="7629132" y="3309574"/>
            <a:ext cx="953380" cy="356291"/>
          </a:xfrm>
          <a:prstGeom prst="rect">
            <a:avLst/>
          </a:prstGeom>
          <a:solidFill>
            <a:schemeClr val="bg2"/>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Topics</a:t>
            </a:r>
          </a:p>
        </p:txBody>
      </p:sp>
      <p:pic>
        <p:nvPicPr>
          <p:cNvPr id="20" name="Picture 2">
            <a:extLst>
              <a:ext uri="{FF2B5EF4-FFF2-40B4-BE49-F238E27FC236}">
                <a16:creationId xmlns:a16="http://schemas.microsoft.com/office/drawing/2014/main" id="{2D9ADF55-4386-DDAC-407D-0A166F938A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7500" y="2447562"/>
            <a:ext cx="759957" cy="623650"/>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a:extLst>
              <a:ext uri="{FF2B5EF4-FFF2-40B4-BE49-F238E27FC236}">
                <a16:creationId xmlns:a16="http://schemas.microsoft.com/office/drawing/2014/main" id="{5FE5D5C7-A3BC-299F-31CD-A311287EF78F}"/>
              </a:ext>
            </a:extLst>
          </p:cNvPr>
          <p:cNvSpPr/>
          <p:nvPr/>
        </p:nvSpPr>
        <p:spPr bwMode="auto">
          <a:xfrm>
            <a:off x="9378313" y="1945155"/>
            <a:ext cx="1505044" cy="562867"/>
          </a:xfrm>
          <a:prstGeom prst="roundRect">
            <a:avLst/>
          </a:prstGeom>
          <a:solidFill>
            <a:schemeClr val="tx1">
              <a:lumMod val="10000"/>
              <a:lumOff val="90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Search</a:t>
            </a:r>
          </a:p>
        </p:txBody>
      </p:sp>
      <p:sp>
        <p:nvSpPr>
          <p:cNvPr id="22" name="Rounded Rectangle 21">
            <a:extLst>
              <a:ext uri="{FF2B5EF4-FFF2-40B4-BE49-F238E27FC236}">
                <a16:creationId xmlns:a16="http://schemas.microsoft.com/office/drawing/2014/main" id="{91337BF4-1E3D-1B12-FB2B-8A9E37AC860E}"/>
              </a:ext>
            </a:extLst>
          </p:cNvPr>
          <p:cNvSpPr/>
          <p:nvPr/>
        </p:nvSpPr>
        <p:spPr bwMode="auto">
          <a:xfrm>
            <a:off x="9378313" y="3904549"/>
            <a:ext cx="1505044" cy="562867"/>
          </a:xfrm>
          <a:prstGeom prst="roundRect">
            <a:avLst/>
          </a:prstGeom>
          <a:solidFill>
            <a:schemeClr val="tx1">
              <a:lumMod val="10000"/>
              <a:lumOff val="90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Sync</a:t>
            </a:r>
          </a:p>
        </p:txBody>
      </p:sp>
      <p:sp>
        <p:nvSpPr>
          <p:cNvPr id="23" name="Rounded Rectangle 22">
            <a:extLst>
              <a:ext uri="{FF2B5EF4-FFF2-40B4-BE49-F238E27FC236}">
                <a16:creationId xmlns:a16="http://schemas.microsoft.com/office/drawing/2014/main" id="{B6E838C2-3465-AFAD-19DD-E691F6EAA966}"/>
              </a:ext>
            </a:extLst>
          </p:cNvPr>
          <p:cNvSpPr/>
          <p:nvPr/>
        </p:nvSpPr>
        <p:spPr bwMode="auto">
          <a:xfrm>
            <a:off x="9378313" y="4884246"/>
            <a:ext cx="1505044" cy="562867"/>
          </a:xfrm>
          <a:prstGeom prst="roundRect">
            <a:avLst/>
          </a:prstGeom>
          <a:solidFill>
            <a:schemeClr val="tx1">
              <a:lumMod val="10000"/>
              <a:lumOff val="90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Transform</a:t>
            </a:r>
          </a:p>
        </p:txBody>
      </p:sp>
      <p:cxnSp>
        <p:nvCxnSpPr>
          <p:cNvPr id="27" name="Elbow Connector 26">
            <a:extLst>
              <a:ext uri="{FF2B5EF4-FFF2-40B4-BE49-F238E27FC236}">
                <a16:creationId xmlns:a16="http://schemas.microsoft.com/office/drawing/2014/main" id="{713D1A1D-01CD-45C4-B5CB-F85D9F611740}"/>
              </a:ext>
            </a:extLst>
          </p:cNvPr>
          <p:cNvCxnSpPr>
            <a:stCxn id="8" idx="3"/>
            <a:endCxn id="15" idx="1"/>
          </p:cNvCxnSpPr>
          <p:nvPr/>
        </p:nvCxnSpPr>
        <p:spPr>
          <a:xfrm flipV="1">
            <a:off x="6321858" y="3487720"/>
            <a:ext cx="1307274" cy="271864"/>
          </a:xfrm>
          <a:prstGeom prst="bentConnector3">
            <a:avLst/>
          </a:prstGeom>
          <a:ln w="28575">
            <a:solidFill>
              <a:srgbClr val="F47E4C"/>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29" name="Elbow Connector 28">
            <a:extLst>
              <a:ext uri="{FF2B5EF4-FFF2-40B4-BE49-F238E27FC236}">
                <a16:creationId xmlns:a16="http://schemas.microsoft.com/office/drawing/2014/main" id="{DC493CF1-5B9E-B59C-EE8A-00C994EB67A5}"/>
              </a:ext>
            </a:extLst>
          </p:cNvPr>
          <p:cNvCxnSpPr>
            <a:cxnSpLocks/>
            <a:stCxn id="15" idx="0"/>
            <a:endCxn id="21" idx="1"/>
          </p:cNvCxnSpPr>
          <p:nvPr/>
        </p:nvCxnSpPr>
        <p:spPr>
          <a:xfrm rot="5400000" flipH="1" flipV="1">
            <a:off x="8200575" y="2131837"/>
            <a:ext cx="1082985" cy="1272491"/>
          </a:xfrm>
          <a:prstGeom prst="bentConnector2">
            <a:avLst/>
          </a:prstGeom>
          <a:ln w="28575">
            <a:solidFill>
              <a:srgbClr val="F47E4C"/>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31" name="Elbow Connector 30">
            <a:extLst>
              <a:ext uri="{FF2B5EF4-FFF2-40B4-BE49-F238E27FC236}">
                <a16:creationId xmlns:a16="http://schemas.microsoft.com/office/drawing/2014/main" id="{CDD39FCD-2E7E-2B57-A99E-E92EEA46F5BA}"/>
              </a:ext>
            </a:extLst>
          </p:cNvPr>
          <p:cNvCxnSpPr>
            <a:stCxn id="11" idx="0"/>
            <a:endCxn id="13" idx="1"/>
          </p:cNvCxnSpPr>
          <p:nvPr/>
        </p:nvCxnSpPr>
        <p:spPr>
          <a:xfrm rot="16200000" flipH="1">
            <a:off x="8736562" y="2564535"/>
            <a:ext cx="11012" cy="1272490"/>
          </a:xfrm>
          <a:prstGeom prst="bentConnector4">
            <a:avLst>
              <a:gd name="adj1" fmla="val -2075917"/>
              <a:gd name="adj2" fmla="val 79569"/>
            </a:avLst>
          </a:prstGeom>
          <a:ln w="28575">
            <a:solidFill>
              <a:srgbClr val="F47E4C"/>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33" name="Elbow Connector 32">
            <a:extLst>
              <a:ext uri="{FF2B5EF4-FFF2-40B4-BE49-F238E27FC236}">
                <a16:creationId xmlns:a16="http://schemas.microsoft.com/office/drawing/2014/main" id="{98EDD72E-2739-D05F-FE5B-EDB080F62230}"/>
              </a:ext>
            </a:extLst>
          </p:cNvPr>
          <p:cNvCxnSpPr>
            <a:stCxn id="15" idx="3"/>
            <a:endCxn id="22" idx="1"/>
          </p:cNvCxnSpPr>
          <p:nvPr/>
        </p:nvCxnSpPr>
        <p:spPr>
          <a:xfrm>
            <a:off x="8582512" y="3487720"/>
            <a:ext cx="795801" cy="698263"/>
          </a:xfrm>
          <a:prstGeom prst="bentConnector3">
            <a:avLst/>
          </a:prstGeom>
          <a:ln w="28575">
            <a:solidFill>
              <a:srgbClr val="F47E4C"/>
            </a:solidFill>
            <a:miter lim="800000"/>
            <a:headEnd type="triangle"/>
            <a:tailEnd type="triangle"/>
          </a:ln>
        </p:spPr>
        <p:style>
          <a:lnRef idx="1">
            <a:schemeClr val="dk1"/>
          </a:lnRef>
          <a:fillRef idx="0">
            <a:schemeClr val="dk1"/>
          </a:fillRef>
          <a:effectRef idx="0">
            <a:schemeClr val="dk1"/>
          </a:effectRef>
          <a:fontRef idx="minor">
            <a:schemeClr val="tx1"/>
          </a:fontRef>
        </p:style>
      </p:cxnSp>
      <p:cxnSp>
        <p:nvCxnSpPr>
          <p:cNvPr id="38" name="Elbow Connector 37">
            <a:extLst>
              <a:ext uri="{FF2B5EF4-FFF2-40B4-BE49-F238E27FC236}">
                <a16:creationId xmlns:a16="http://schemas.microsoft.com/office/drawing/2014/main" id="{3D15A4BC-AB30-5FC8-3AA8-87B202B04554}"/>
              </a:ext>
            </a:extLst>
          </p:cNvPr>
          <p:cNvCxnSpPr>
            <a:stCxn id="21" idx="3"/>
            <a:endCxn id="23" idx="3"/>
          </p:cNvCxnSpPr>
          <p:nvPr/>
        </p:nvCxnSpPr>
        <p:spPr>
          <a:xfrm>
            <a:off x="10883357" y="2226589"/>
            <a:ext cx="12700" cy="2939091"/>
          </a:xfrm>
          <a:prstGeom prst="bentConnector3">
            <a:avLst>
              <a:gd name="adj1" fmla="val 2893669"/>
            </a:avLst>
          </a:prstGeom>
          <a:ln w="28575">
            <a:solidFill>
              <a:srgbClr val="F47E4C"/>
            </a:solidFill>
            <a:miter lim="800000"/>
            <a:headEnd type="triangle"/>
            <a:tailEnd type="triangle"/>
          </a:ln>
        </p:spPr>
        <p:style>
          <a:lnRef idx="1">
            <a:schemeClr val="dk1"/>
          </a:lnRef>
          <a:fillRef idx="0">
            <a:schemeClr val="dk1"/>
          </a:fillRef>
          <a:effectRef idx="0">
            <a:schemeClr val="dk1"/>
          </a:effectRef>
          <a:fontRef idx="minor">
            <a:schemeClr val="tx1"/>
          </a:fontRef>
        </p:style>
      </p:cxnSp>
      <p:cxnSp>
        <p:nvCxnSpPr>
          <p:cNvPr id="41" name="Elbow Connector 40">
            <a:extLst>
              <a:ext uri="{FF2B5EF4-FFF2-40B4-BE49-F238E27FC236}">
                <a16:creationId xmlns:a16="http://schemas.microsoft.com/office/drawing/2014/main" id="{4F8A6B5E-5ACF-0C56-4B60-53AA6F9B4273}"/>
              </a:ext>
            </a:extLst>
          </p:cNvPr>
          <p:cNvCxnSpPr>
            <a:stCxn id="14" idx="2"/>
            <a:endCxn id="23" idx="1"/>
          </p:cNvCxnSpPr>
          <p:nvPr/>
        </p:nvCxnSpPr>
        <p:spPr>
          <a:xfrm rot="16200000" flipH="1">
            <a:off x="8227455" y="4014822"/>
            <a:ext cx="1029224" cy="1272491"/>
          </a:xfrm>
          <a:prstGeom prst="bentConnector2">
            <a:avLst/>
          </a:prstGeom>
          <a:ln w="28575">
            <a:solidFill>
              <a:srgbClr val="F47E4C"/>
            </a:solidFill>
            <a:miter lim="800000"/>
            <a:headEnd type="triangle"/>
            <a:tailEnd type="triangle"/>
          </a:ln>
        </p:spPr>
        <p:style>
          <a:lnRef idx="1">
            <a:schemeClr val="dk1"/>
          </a:lnRef>
          <a:fillRef idx="0">
            <a:schemeClr val="dk1"/>
          </a:fillRef>
          <a:effectRef idx="0">
            <a:schemeClr val="dk1"/>
          </a:effectRef>
          <a:fontRef idx="minor">
            <a:schemeClr val="tx1"/>
          </a:fontRef>
        </p:style>
      </p:cxnSp>
      <p:cxnSp>
        <p:nvCxnSpPr>
          <p:cNvPr id="44" name="Elbow Connector 43">
            <a:extLst>
              <a:ext uri="{FF2B5EF4-FFF2-40B4-BE49-F238E27FC236}">
                <a16:creationId xmlns:a16="http://schemas.microsoft.com/office/drawing/2014/main" id="{048A3410-5D11-8BFF-C423-01CC1AB28022}"/>
              </a:ext>
            </a:extLst>
          </p:cNvPr>
          <p:cNvCxnSpPr>
            <a:stCxn id="14" idx="1"/>
            <a:endCxn id="8" idx="2"/>
          </p:cNvCxnSpPr>
          <p:nvPr/>
        </p:nvCxnSpPr>
        <p:spPr>
          <a:xfrm rot="10800000" flipV="1">
            <a:off x="5569336" y="3958311"/>
            <a:ext cx="2059796" cy="82706"/>
          </a:xfrm>
          <a:prstGeom prst="bentConnector4">
            <a:avLst>
              <a:gd name="adj1" fmla="val 31733"/>
              <a:gd name="adj2" fmla="val 491796"/>
            </a:avLst>
          </a:prstGeom>
          <a:ln w="28575">
            <a:solidFill>
              <a:srgbClr val="F47E4C"/>
            </a:solidFill>
            <a:miter lim="800000"/>
            <a:headEnd type="triangle"/>
            <a:tailEnd type="triangle"/>
          </a:ln>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E4B1B7E3-0800-B0B4-284F-10647317BBD9}"/>
              </a:ext>
            </a:extLst>
          </p:cNvPr>
          <p:cNvSpPr txBox="1"/>
          <p:nvPr/>
        </p:nvSpPr>
        <p:spPr>
          <a:xfrm>
            <a:off x="274398" y="1575823"/>
            <a:ext cx="4212898"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Repository</a:t>
            </a:r>
          </a:p>
        </p:txBody>
      </p:sp>
      <p:sp>
        <p:nvSpPr>
          <p:cNvPr id="46" name="TextBox 45">
            <a:extLst>
              <a:ext uri="{FF2B5EF4-FFF2-40B4-BE49-F238E27FC236}">
                <a16:creationId xmlns:a16="http://schemas.microsoft.com/office/drawing/2014/main" id="{80730252-551E-F3A9-9DBF-3C5793B697E2}"/>
              </a:ext>
            </a:extLst>
          </p:cNvPr>
          <p:cNvSpPr txBox="1"/>
          <p:nvPr/>
        </p:nvSpPr>
        <p:spPr>
          <a:xfrm>
            <a:off x="326304" y="1985904"/>
            <a:ext cx="4169496"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Produces Node &amp; Sync</a:t>
            </a:r>
          </a:p>
        </p:txBody>
      </p:sp>
      <p:sp>
        <p:nvSpPr>
          <p:cNvPr id="47" name="TextBox 46">
            <a:extLst>
              <a:ext uri="{FF2B5EF4-FFF2-40B4-BE49-F238E27FC236}">
                <a16:creationId xmlns:a16="http://schemas.microsoft.com/office/drawing/2014/main" id="{45F9D9AF-74B5-24E2-D031-C47DBB034A9D}"/>
              </a:ext>
            </a:extLst>
          </p:cNvPr>
          <p:cNvSpPr txBox="1"/>
          <p:nvPr/>
        </p:nvSpPr>
        <p:spPr>
          <a:xfrm>
            <a:off x="326304" y="2390055"/>
            <a:ext cx="4169496"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Produces / Consumes Transform</a:t>
            </a:r>
          </a:p>
        </p:txBody>
      </p:sp>
      <p:sp>
        <p:nvSpPr>
          <p:cNvPr id="48" name="TextBox 47">
            <a:extLst>
              <a:ext uri="{FF2B5EF4-FFF2-40B4-BE49-F238E27FC236}">
                <a16:creationId xmlns:a16="http://schemas.microsoft.com/office/drawing/2014/main" id="{975D7EEC-4D79-6459-3E0C-ADF6F2B6684C}"/>
              </a:ext>
            </a:extLst>
          </p:cNvPr>
          <p:cNvSpPr txBox="1"/>
          <p:nvPr/>
        </p:nvSpPr>
        <p:spPr>
          <a:xfrm>
            <a:off x="274877" y="2971332"/>
            <a:ext cx="4212898"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Sync</a:t>
            </a:r>
          </a:p>
        </p:txBody>
      </p:sp>
      <p:sp>
        <p:nvSpPr>
          <p:cNvPr id="49" name="TextBox 48">
            <a:extLst>
              <a:ext uri="{FF2B5EF4-FFF2-40B4-BE49-F238E27FC236}">
                <a16:creationId xmlns:a16="http://schemas.microsoft.com/office/drawing/2014/main" id="{B1FD3E7A-73E6-3202-73FF-C561D5B99529}"/>
              </a:ext>
            </a:extLst>
          </p:cNvPr>
          <p:cNvSpPr txBox="1"/>
          <p:nvPr/>
        </p:nvSpPr>
        <p:spPr>
          <a:xfrm>
            <a:off x="326783" y="3381413"/>
            <a:ext cx="4169496"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Consumes Sync</a:t>
            </a:r>
          </a:p>
        </p:txBody>
      </p:sp>
      <p:sp>
        <p:nvSpPr>
          <p:cNvPr id="50" name="TextBox 49">
            <a:extLst>
              <a:ext uri="{FF2B5EF4-FFF2-40B4-BE49-F238E27FC236}">
                <a16:creationId xmlns:a16="http://schemas.microsoft.com/office/drawing/2014/main" id="{98C331E0-5F73-EAF5-44B9-834777EF2D8E}"/>
              </a:ext>
            </a:extLst>
          </p:cNvPr>
          <p:cNvSpPr txBox="1"/>
          <p:nvPr/>
        </p:nvSpPr>
        <p:spPr>
          <a:xfrm>
            <a:off x="331114" y="3956760"/>
            <a:ext cx="4212898"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Search</a:t>
            </a:r>
          </a:p>
        </p:txBody>
      </p:sp>
      <p:sp>
        <p:nvSpPr>
          <p:cNvPr id="51" name="TextBox 50">
            <a:extLst>
              <a:ext uri="{FF2B5EF4-FFF2-40B4-BE49-F238E27FC236}">
                <a16:creationId xmlns:a16="http://schemas.microsoft.com/office/drawing/2014/main" id="{0349ACBD-6237-C3B7-8434-A1AE840834A1}"/>
              </a:ext>
            </a:extLst>
          </p:cNvPr>
          <p:cNvSpPr txBox="1"/>
          <p:nvPr/>
        </p:nvSpPr>
        <p:spPr>
          <a:xfrm>
            <a:off x="383020" y="4366841"/>
            <a:ext cx="4169496"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Consumes Node changes</a:t>
            </a:r>
          </a:p>
        </p:txBody>
      </p:sp>
      <p:sp>
        <p:nvSpPr>
          <p:cNvPr id="52" name="TextBox 51">
            <a:extLst>
              <a:ext uri="{FF2B5EF4-FFF2-40B4-BE49-F238E27FC236}">
                <a16:creationId xmlns:a16="http://schemas.microsoft.com/office/drawing/2014/main" id="{2A5B0E9B-736D-404D-E6EB-3D0D629B8AA9}"/>
              </a:ext>
            </a:extLst>
          </p:cNvPr>
          <p:cNvSpPr txBox="1"/>
          <p:nvPr/>
        </p:nvSpPr>
        <p:spPr>
          <a:xfrm>
            <a:off x="383501" y="4780471"/>
            <a:ext cx="5185833"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Produces / Consumes indexing &amp; Transform</a:t>
            </a:r>
          </a:p>
        </p:txBody>
      </p:sp>
      <p:sp>
        <p:nvSpPr>
          <p:cNvPr id="53" name="TextBox 52">
            <a:extLst>
              <a:ext uri="{FF2B5EF4-FFF2-40B4-BE49-F238E27FC236}">
                <a16:creationId xmlns:a16="http://schemas.microsoft.com/office/drawing/2014/main" id="{98F283B3-8D29-3A03-5F6B-6478B8A72CA9}"/>
              </a:ext>
            </a:extLst>
          </p:cNvPr>
          <p:cNvSpPr txBox="1"/>
          <p:nvPr/>
        </p:nvSpPr>
        <p:spPr>
          <a:xfrm>
            <a:off x="322610" y="5294510"/>
            <a:ext cx="4212898"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Transform</a:t>
            </a:r>
          </a:p>
        </p:txBody>
      </p:sp>
      <p:sp>
        <p:nvSpPr>
          <p:cNvPr id="54" name="TextBox 53">
            <a:extLst>
              <a:ext uri="{FF2B5EF4-FFF2-40B4-BE49-F238E27FC236}">
                <a16:creationId xmlns:a16="http://schemas.microsoft.com/office/drawing/2014/main" id="{736CD45D-B08F-8964-5798-286E44EA37E8}"/>
              </a:ext>
            </a:extLst>
          </p:cNvPr>
          <p:cNvSpPr txBox="1"/>
          <p:nvPr/>
        </p:nvSpPr>
        <p:spPr>
          <a:xfrm>
            <a:off x="374516" y="5704591"/>
            <a:ext cx="4169496"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Produces / Consumes Transform</a:t>
            </a:r>
          </a:p>
        </p:txBody>
      </p:sp>
    </p:spTree>
    <p:extLst>
      <p:ext uri="{BB962C8B-B14F-4D97-AF65-F5344CB8AC3E}">
        <p14:creationId xmlns:p14="http://schemas.microsoft.com/office/powerpoint/2010/main" val="29015515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10" presetClass="entr" presetSubtype="0" fill="hold"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10" presetClass="entr" presetSubtype="0" fill="hold"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par>
                                <p:cTn id="38" presetID="10" presetClass="entr" presetSubtype="0"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500"/>
                                        <p:tgtEl>
                                          <p:spTgt spid="31"/>
                                        </p:tgtEl>
                                      </p:cBhvr>
                                    </p:animEffect>
                                  </p:childTnLst>
                                </p:cTn>
                              </p:par>
                              <p:par>
                                <p:cTn id="41" presetID="10" presetClass="entr" presetSubtype="0" fill="hold" nodeType="with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fade">
                                      <p:cBhvr>
                                        <p:cTn id="43" dur="500"/>
                                        <p:tgtEl>
                                          <p:spTgt spid="33"/>
                                        </p:tgtEl>
                                      </p:cBhvr>
                                    </p:animEffect>
                                  </p:childTnLst>
                                </p:cTn>
                              </p:par>
                              <p:par>
                                <p:cTn id="44" presetID="10" presetClass="entr" presetSubtype="0" fill="hold" nodeType="with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fade">
                                      <p:cBhvr>
                                        <p:cTn id="46" dur="500"/>
                                        <p:tgtEl>
                                          <p:spTgt spid="38"/>
                                        </p:tgtEl>
                                      </p:cBhvr>
                                    </p:animEffect>
                                  </p:childTnLst>
                                </p:cTn>
                              </p:par>
                              <p:par>
                                <p:cTn id="47" presetID="10" presetClass="entr" presetSubtype="0" fill="hold" nodeType="with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fade">
                                      <p:cBhvr>
                                        <p:cTn id="49" dur="500"/>
                                        <p:tgtEl>
                                          <p:spTgt spid="41"/>
                                        </p:tgtEl>
                                      </p:cBhvr>
                                    </p:animEffect>
                                  </p:childTnLst>
                                </p:cTn>
                              </p:par>
                              <p:par>
                                <p:cTn id="50" presetID="10" presetClass="entr" presetSubtype="0" fill="hold" nodeType="withEffect">
                                  <p:stCondLst>
                                    <p:cond delay="0"/>
                                  </p:stCondLst>
                                  <p:childTnLst>
                                    <p:set>
                                      <p:cBhvr>
                                        <p:cTn id="51" dur="1" fill="hold">
                                          <p:stCondLst>
                                            <p:cond delay="0"/>
                                          </p:stCondLst>
                                        </p:cTn>
                                        <p:tgtEl>
                                          <p:spTgt spid="44"/>
                                        </p:tgtEl>
                                        <p:attrNameLst>
                                          <p:attrName>style.visibility</p:attrName>
                                        </p:attrNameLst>
                                      </p:cBhvr>
                                      <p:to>
                                        <p:strVal val="visible"/>
                                      </p:to>
                                    </p:set>
                                    <p:animEffect transition="in" filter="fade">
                                      <p:cBhvr>
                                        <p:cTn id="52" dur="500"/>
                                        <p:tgtEl>
                                          <p:spTgt spid="4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fade">
                                      <p:cBhvr>
                                        <p:cTn id="57" dur="500"/>
                                        <p:tgtEl>
                                          <p:spTgt spid="45"/>
                                        </p:tgtEl>
                                      </p:cBhvr>
                                    </p:animEffect>
                                  </p:childTnLst>
                                </p:cTn>
                              </p:par>
                            </p:childTnLst>
                          </p:cTn>
                        </p:par>
                        <p:par>
                          <p:cTn id="58" fill="hold">
                            <p:stCondLst>
                              <p:cond delay="500"/>
                            </p:stCondLst>
                            <p:childTnLst>
                              <p:par>
                                <p:cTn id="59" presetID="10" presetClass="entr" presetSubtype="0" fill="hold" grpId="0" nodeType="afterEffect">
                                  <p:stCondLst>
                                    <p:cond delay="0"/>
                                  </p:stCondLst>
                                  <p:childTnLst>
                                    <p:set>
                                      <p:cBhvr>
                                        <p:cTn id="60" dur="1" fill="hold">
                                          <p:stCondLst>
                                            <p:cond delay="0"/>
                                          </p:stCondLst>
                                        </p:cTn>
                                        <p:tgtEl>
                                          <p:spTgt spid="46"/>
                                        </p:tgtEl>
                                        <p:attrNameLst>
                                          <p:attrName>style.visibility</p:attrName>
                                        </p:attrNameLst>
                                      </p:cBhvr>
                                      <p:to>
                                        <p:strVal val="visible"/>
                                      </p:to>
                                    </p:set>
                                    <p:animEffect transition="in" filter="fade">
                                      <p:cBhvr>
                                        <p:cTn id="61" dur="500"/>
                                        <p:tgtEl>
                                          <p:spTgt spid="46"/>
                                        </p:tgtEl>
                                      </p:cBhvr>
                                    </p:animEffect>
                                  </p:childTnLst>
                                </p:cTn>
                              </p:par>
                            </p:childTnLst>
                          </p:cTn>
                        </p:par>
                        <p:par>
                          <p:cTn id="62" fill="hold">
                            <p:stCondLst>
                              <p:cond delay="1000"/>
                            </p:stCondLst>
                            <p:childTnLst>
                              <p:par>
                                <p:cTn id="63" presetID="10" presetClass="entr" presetSubtype="0" fill="hold" grpId="0" nodeType="afterEffect">
                                  <p:stCondLst>
                                    <p:cond delay="0"/>
                                  </p:stCondLst>
                                  <p:childTnLst>
                                    <p:set>
                                      <p:cBhvr>
                                        <p:cTn id="64" dur="1" fill="hold">
                                          <p:stCondLst>
                                            <p:cond delay="0"/>
                                          </p:stCondLst>
                                        </p:cTn>
                                        <p:tgtEl>
                                          <p:spTgt spid="47"/>
                                        </p:tgtEl>
                                        <p:attrNameLst>
                                          <p:attrName>style.visibility</p:attrName>
                                        </p:attrNameLst>
                                      </p:cBhvr>
                                      <p:to>
                                        <p:strVal val="visible"/>
                                      </p:to>
                                    </p:set>
                                    <p:animEffect transition="in" filter="fade">
                                      <p:cBhvr>
                                        <p:cTn id="65" dur="500"/>
                                        <p:tgtEl>
                                          <p:spTgt spid="47"/>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48"/>
                                        </p:tgtEl>
                                        <p:attrNameLst>
                                          <p:attrName>style.visibility</p:attrName>
                                        </p:attrNameLst>
                                      </p:cBhvr>
                                      <p:to>
                                        <p:strVal val="visible"/>
                                      </p:to>
                                    </p:set>
                                    <p:animEffect transition="in" filter="fade">
                                      <p:cBhvr>
                                        <p:cTn id="70" dur="500"/>
                                        <p:tgtEl>
                                          <p:spTgt spid="48"/>
                                        </p:tgtEl>
                                      </p:cBhvr>
                                    </p:animEffect>
                                  </p:childTnLst>
                                </p:cTn>
                              </p:par>
                            </p:childTnLst>
                          </p:cTn>
                        </p:par>
                        <p:par>
                          <p:cTn id="71" fill="hold">
                            <p:stCondLst>
                              <p:cond delay="500"/>
                            </p:stCondLst>
                            <p:childTnLst>
                              <p:par>
                                <p:cTn id="72" presetID="10" presetClass="entr" presetSubtype="0" fill="hold" grpId="0" nodeType="afterEffect">
                                  <p:stCondLst>
                                    <p:cond delay="0"/>
                                  </p:stCondLst>
                                  <p:childTnLst>
                                    <p:set>
                                      <p:cBhvr>
                                        <p:cTn id="73" dur="1" fill="hold">
                                          <p:stCondLst>
                                            <p:cond delay="0"/>
                                          </p:stCondLst>
                                        </p:cTn>
                                        <p:tgtEl>
                                          <p:spTgt spid="49"/>
                                        </p:tgtEl>
                                        <p:attrNameLst>
                                          <p:attrName>style.visibility</p:attrName>
                                        </p:attrNameLst>
                                      </p:cBhvr>
                                      <p:to>
                                        <p:strVal val="visible"/>
                                      </p:to>
                                    </p:set>
                                    <p:animEffect transition="in" filter="fade">
                                      <p:cBhvr>
                                        <p:cTn id="74" dur="500"/>
                                        <p:tgtEl>
                                          <p:spTgt spid="49"/>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50"/>
                                        </p:tgtEl>
                                        <p:attrNameLst>
                                          <p:attrName>style.visibility</p:attrName>
                                        </p:attrNameLst>
                                      </p:cBhvr>
                                      <p:to>
                                        <p:strVal val="visible"/>
                                      </p:to>
                                    </p:set>
                                    <p:animEffect transition="in" filter="fade">
                                      <p:cBhvr>
                                        <p:cTn id="79" dur="500"/>
                                        <p:tgtEl>
                                          <p:spTgt spid="50"/>
                                        </p:tgtEl>
                                      </p:cBhvr>
                                    </p:animEffect>
                                  </p:childTnLst>
                                </p:cTn>
                              </p:par>
                            </p:childTnLst>
                          </p:cTn>
                        </p:par>
                        <p:par>
                          <p:cTn id="80" fill="hold">
                            <p:stCondLst>
                              <p:cond delay="500"/>
                            </p:stCondLst>
                            <p:childTnLst>
                              <p:par>
                                <p:cTn id="81" presetID="10" presetClass="entr" presetSubtype="0" fill="hold" grpId="0" nodeType="afterEffect">
                                  <p:stCondLst>
                                    <p:cond delay="0"/>
                                  </p:stCondLst>
                                  <p:childTnLst>
                                    <p:set>
                                      <p:cBhvr>
                                        <p:cTn id="82" dur="1" fill="hold">
                                          <p:stCondLst>
                                            <p:cond delay="0"/>
                                          </p:stCondLst>
                                        </p:cTn>
                                        <p:tgtEl>
                                          <p:spTgt spid="51"/>
                                        </p:tgtEl>
                                        <p:attrNameLst>
                                          <p:attrName>style.visibility</p:attrName>
                                        </p:attrNameLst>
                                      </p:cBhvr>
                                      <p:to>
                                        <p:strVal val="visible"/>
                                      </p:to>
                                    </p:set>
                                    <p:animEffect transition="in" filter="fade">
                                      <p:cBhvr>
                                        <p:cTn id="83" dur="500"/>
                                        <p:tgtEl>
                                          <p:spTgt spid="51"/>
                                        </p:tgtEl>
                                      </p:cBhvr>
                                    </p:animEffect>
                                  </p:childTnLst>
                                </p:cTn>
                              </p:par>
                            </p:childTnLst>
                          </p:cTn>
                        </p:par>
                        <p:par>
                          <p:cTn id="84" fill="hold">
                            <p:stCondLst>
                              <p:cond delay="1000"/>
                            </p:stCondLst>
                            <p:childTnLst>
                              <p:par>
                                <p:cTn id="85" presetID="10" presetClass="entr" presetSubtype="0" fill="hold" grpId="0" nodeType="afterEffect">
                                  <p:stCondLst>
                                    <p:cond delay="0"/>
                                  </p:stCondLst>
                                  <p:childTnLst>
                                    <p:set>
                                      <p:cBhvr>
                                        <p:cTn id="86" dur="1" fill="hold">
                                          <p:stCondLst>
                                            <p:cond delay="0"/>
                                          </p:stCondLst>
                                        </p:cTn>
                                        <p:tgtEl>
                                          <p:spTgt spid="52"/>
                                        </p:tgtEl>
                                        <p:attrNameLst>
                                          <p:attrName>style.visibility</p:attrName>
                                        </p:attrNameLst>
                                      </p:cBhvr>
                                      <p:to>
                                        <p:strVal val="visible"/>
                                      </p:to>
                                    </p:set>
                                    <p:animEffect transition="in" filter="fade">
                                      <p:cBhvr>
                                        <p:cTn id="87" dur="500"/>
                                        <p:tgtEl>
                                          <p:spTgt spid="52"/>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53"/>
                                        </p:tgtEl>
                                        <p:attrNameLst>
                                          <p:attrName>style.visibility</p:attrName>
                                        </p:attrNameLst>
                                      </p:cBhvr>
                                      <p:to>
                                        <p:strVal val="visible"/>
                                      </p:to>
                                    </p:set>
                                    <p:animEffect transition="in" filter="fade">
                                      <p:cBhvr>
                                        <p:cTn id="92" dur="500"/>
                                        <p:tgtEl>
                                          <p:spTgt spid="53"/>
                                        </p:tgtEl>
                                      </p:cBhvr>
                                    </p:animEffect>
                                  </p:childTnLst>
                                </p:cTn>
                              </p:par>
                            </p:childTnLst>
                          </p:cTn>
                        </p:par>
                        <p:par>
                          <p:cTn id="93" fill="hold">
                            <p:stCondLst>
                              <p:cond delay="500"/>
                            </p:stCondLst>
                            <p:childTnLst>
                              <p:par>
                                <p:cTn id="94" presetID="10" presetClass="entr" presetSubtype="0" fill="hold" grpId="0" nodeType="afterEffect">
                                  <p:stCondLst>
                                    <p:cond delay="0"/>
                                  </p:stCondLst>
                                  <p:childTnLst>
                                    <p:set>
                                      <p:cBhvr>
                                        <p:cTn id="95" dur="1" fill="hold">
                                          <p:stCondLst>
                                            <p:cond delay="0"/>
                                          </p:stCondLst>
                                        </p:cTn>
                                        <p:tgtEl>
                                          <p:spTgt spid="54"/>
                                        </p:tgtEl>
                                        <p:attrNameLst>
                                          <p:attrName>style.visibility</p:attrName>
                                        </p:attrNameLst>
                                      </p:cBhvr>
                                      <p:to>
                                        <p:strVal val="visible"/>
                                      </p:to>
                                    </p:set>
                                    <p:animEffect transition="in" filter="fade">
                                      <p:cBhvr>
                                        <p:cTn id="96"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3" grpId="0" animBg="1"/>
      <p:bldP spid="14" grpId="0" animBg="1"/>
      <p:bldP spid="15" grpId="0" animBg="1"/>
      <p:bldP spid="21" grpId="0" animBg="1"/>
      <p:bldP spid="22" grpId="0" animBg="1"/>
      <p:bldP spid="23" grpId="0" animBg="1"/>
      <p:bldP spid="45" grpId="0"/>
      <p:bldP spid="46" grpId="0"/>
      <p:bldP spid="47" grpId="0"/>
      <p:bldP spid="48" grpId="0"/>
      <p:bldP spid="49" grpId="0"/>
      <p:bldP spid="50" grpId="0"/>
      <p:bldP spid="51" grpId="0"/>
      <p:bldP spid="52" grpId="0"/>
      <p:bldP spid="53" grpId="0"/>
      <p:bldP spid="5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Enterprise</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45" name="TextBox 44">
            <a:extLst>
              <a:ext uri="{FF2B5EF4-FFF2-40B4-BE49-F238E27FC236}">
                <a16:creationId xmlns:a16="http://schemas.microsoft.com/office/drawing/2014/main" id="{E4B1B7E3-0800-B0B4-284F-10647317BBD9}"/>
              </a:ext>
            </a:extLst>
          </p:cNvPr>
          <p:cNvSpPr txBox="1"/>
          <p:nvPr/>
        </p:nvSpPr>
        <p:spPr>
          <a:xfrm>
            <a:off x="274398" y="1575823"/>
            <a:ext cx="4212898"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Permission Data</a:t>
            </a:r>
          </a:p>
        </p:txBody>
      </p:sp>
      <p:sp>
        <p:nvSpPr>
          <p:cNvPr id="46" name="TextBox 45">
            <a:extLst>
              <a:ext uri="{FF2B5EF4-FFF2-40B4-BE49-F238E27FC236}">
                <a16:creationId xmlns:a16="http://schemas.microsoft.com/office/drawing/2014/main" id="{80730252-551E-F3A9-9DBF-3C5793B697E2}"/>
              </a:ext>
            </a:extLst>
          </p:cNvPr>
          <p:cNvSpPr txBox="1"/>
          <p:nvPr/>
        </p:nvSpPr>
        <p:spPr>
          <a:xfrm>
            <a:off x="326304" y="1985904"/>
            <a:ext cx="3712296" cy="646331"/>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Includes permission data regarding the file</a:t>
            </a:r>
          </a:p>
        </p:txBody>
      </p:sp>
      <p:sp>
        <p:nvSpPr>
          <p:cNvPr id="3" name="Rectangle 2">
            <a:extLst>
              <a:ext uri="{FF2B5EF4-FFF2-40B4-BE49-F238E27FC236}">
                <a16:creationId xmlns:a16="http://schemas.microsoft.com/office/drawing/2014/main" id="{239DB202-8656-A19C-93AE-A25C6B28C1AA}"/>
              </a:ext>
            </a:extLst>
          </p:cNvPr>
          <p:cNvSpPr/>
          <p:nvPr/>
        </p:nvSpPr>
        <p:spPr bwMode="auto">
          <a:xfrm>
            <a:off x="4487296" y="1485900"/>
            <a:ext cx="7373590" cy="5029200"/>
          </a:xfrm>
          <a:prstGeom prst="rect">
            <a:avLst/>
          </a:prstGeom>
          <a:solidFill>
            <a:schemeClr val="bg2"/>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b="1" dirty="0">
                <a:solidFill>
                  <a:schemeClr val="tx1"/>
                </a:solidFill>
                <a:ea typeface="Segoe UI" pitchFamily="34" charset="0"/>
                <a:cs typeface="Segoe UI" pitchFamily="34" charset="0"/>
              </a:rPr>
              <a:t>content":{"</a:t>
            </a:r>
            <a:r>
              <a:rPr lang="en-US" sz="1600" b="1" dirty="0" err="1">
                <a:solidFill>
                  <a:schemeClr val="tx1"/>
                </a:solidFill>
                <a:ea typeface="Segoe UI" pitchFamily="34" charset="0"/>
                <a:cs typeface="Segoe UI" pitchFamily="34" charset="0"/>
              </a:rPr>
              <a:t>mimeType</a:t>
            </a:r>
            <a:r>
              <a:rPr lang="en-US" sz="1600" b="1" dirty="0">
                <a:solidFill>
                  <a:schemeClr val="tx1"/>
                </a:solidFill>
                <a:ea typeface="Segoe UI" pitchFamily="34" charset="0"/>
                <a:cs typeface="Segoe UI" pitchFamily="34" charset="0"/>
              </a:rPr>
              <a:t>":"text/plain","sizeInBytes":5,"encoding":"UTF-8"}</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"properties":{"cm:title":"","app:editInline":true,"cm:lastThumbnailModification":["pdf:1725455181598"],</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cm:description</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localizedProperties</a:t>
            </a: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cm:title</a:t>
            </a: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en</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cm:description</a:t>
            </a: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en</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aspectNames</a:t>
            </a:r>
            <a:r>
              <a:rPr lang="en-US" sz="1600" dirty="0">
                <a:solidFill>
                  <a:schemeClr val="tx1"/>
                </a:solidFill>
                <a:ea typeface="Segoe UI" pitchFamily="34" charset="0"/>
                <a:cs typeface="Segoe UI" pitchFamily="34" charset="0"/>
              </a:rPr>
              <a:t>":["cm:thumbnailModification","cm:titled","app:inlineeditable","rn:renditioned","cm:auditable"],</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primaryAssocQName</a:t>
            </a: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cm:sdfdf</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secondaryParents</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b="1" dirty="0" err="1">
                <a:solidFill>
                  <a:schemeClr val="tx1"/>
                </a:solidFill>
                <a:ea typeface="Segoe UI" pitchFamily="34" charset="0"/>
                <a:cs typeface="Segoe UI" pitchFamily="34" charset="0"/>
              </a:rPr>
              <a:t>isFile</a:t>
            </a:r>
            <a:r>
              <a:rPr lang="en-US" sz="1600" b="1" dirty="0">
                <a:solidFill>
                  <a:schemeClr val="tx1"/>
                </a:solidFill>
                <a:ea typeface="Segoe UI" pitchFamily="34" charset="0"/>
                <a:cs typeface="Segoe UI" pitchFamily="34" charset="0"/>
              </a:rPr>
              <a:t>":true</a:t>
            </a:r>
            <a:r>
              <a:rPr lang="en-US" sz="1600" dirty="0">
                <a:solidFill>
                  <a:schemeClr val="tx1"/>
                </a:solidFill>
                <a:ea typeface="Segoe UI" pitchFamily="34" charset="0"/>
                <a:cs typeface="Segoe UI" pitchFamily="34" charset="0"/>
              </a:rPr>
              <a:t>,</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isFolder</a:t>
            </a:r>
            <a:r>
              <a:rPr lang="en-US" sz="1600" dirty="0">
                <a:solidFill>
                  <a:schemeClr val="tx1"/>
                </a:solidFill>
                <a:ea typeface="Segoe UI" pitchFamily="34" charset="0"/>
                <a:cs typeface="Segoe UI" pitchFamily="34" charset="0"/>
              </a:rPr>
              <a:t>":false},</a:t>
            </a:r>
          </a:p>
          <a:p>
            <a:pPr lvl="1"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resourceBefore</a:t>
            </a:r>
            <a:r>
              <a:rPr lang="en-US" sz="1600" dirty="0">
                <a:solidFill>
                  <a:schemeClr val="tx1"/>
                </a:solidFill>
                <a:ea typeface="Segoe UI" pitchFamily="34" charset="0"/>
                <a:cs typeface="Segoe UI" pitchFamily="34" charset="0"/>
              </a:rPr>
              <a:t>":{"@type":"</a:t>
            </a:r>
            <a:r>
              <a:rPr lang="en-US" sz="1600" dirty="0" err="1">
                <a:solidFill>
                  <a:schemeClr val="tx1"/>
                </a:solidFill>
                <a:ea typeface="Segoe UI" pitchFamily="34" charset="0"/>
                <a:cs typeface="Segoe UI" pitchFamily="34" charset="0"/>
              </a:rPr>
              <a:t>NodeResource</a:t>
            </a:r>
            <a:r>
              <a:rPr lang="en-US" sz="1600" dirty="0">
                <a:solidFill>
                  <a:schemeClr val="tx1"/>
                </a:solidFill>
                <a:ea typeface="Segoe UI" pitchFamily="34" charset="0"/>
                <a:cs typeface="Segoe UI" pitchFamily="34" charset="0"/>
              </a:rPr>
              <a:t>","</a:t>
            </a:r>
            <a:r>
              <a:rPr lang="en-US" sz="1600" dirty="0" err="1">
                <a:solidFill>
                  <a:schemeClr val="tx1"/>
                </a:solidFill>
                <a:ea typeface="Segoe UI" pitchFamily="34" charset="0"/>
                <a:cs typeface="Segoe UI" pitchFamily="34" charset="0"/>
              </a:rPr>
              <a:t>aspectNames</a:t>
            </a:r>
            <a:r>
              <a:rPr lang="en-US" sz="1600" dirty="0">
                <a:solidFill>
                  <a:schemeClr val="tx1"/>
                </a:solidFill>
                <a:ea typeface="Segoe UI" pitchFamily="34" charset="0"/>
                <a:cs typeface="Segoe UI" pitchFamily="34" charset="0"/>
              </a:rPr>
              <a:t>":["app:inlineeditable","cm:thumbnailModification","cm:titled","cm:auditable"]},</a:t>
            </a:r>
          </a:p>
          <a:p>
            <a:pPr lvl="1" defTabSz="932472" fontAlgn="base">
              <a:lnSpc>
                <a:spcPct val="90000"/>
              </a:lnSpc>
              <a:spcBef>
                <a:spcPct val="0"/>
              </a:spcBef>
              <a:spcAft>
                <a:spcPct val="0"/>
              </a:spcAft>
            </a:pPr>
            <a:r>
              <a:rPr lang="en-US" sz="1600" b="1" dirty="0">
                <a:solidFill>
                  <a:schemeClr val="tx2">
                    <a:lumMod val="75000"/>
                  </a:schemeClr>
                </a:solidFill>
                <a:ea typeface="Segoe UI" pitchFamily="34" charset="0"/>
                <a:cs typeface="Segoe UI" pitchFamily="34" charset="0"/>
              </a:rPr>
              <a:t>"</a:t>
            </a:r>
            <a:r>
              <a:rPr lang="en-US" sz="1600" b="1" dirty="0" err="1">
                <a:solidFill>
                  <a:schemeClr val="tx2">
                    <a:lumMod val="75000"/>
                  </a:schemeClr>
                </a:solidFill>
                <a:ea typeface="Segoe UI" pitchFamily="34" charset="0"/>
                <a:cs typeface="Segoe UI" pitchFamily="34" charset="0"/>
              </a:rPr>
              <a:t>resourceReaderAuthorities</a:t>
            </a:r>
            <a:r>
              <a:rPr lang="en-US" sz="1600" b="1" dirty="0">
                <a:solidFill>
                  <a:schemeClr val="tx2">
                    <a:lumMod val="75000"/>
                  </a:schemeClr>
                </a:solidFill>
                <a:ea typeface="Segoe UI" pitchFamily="34" charset="0"/>
                <a:cs typeface="Segoe UI" pitchFamily="34" charset="0"/>
              </a:rPr>
              <a:t>":["GROUP_EVERYONE"],</a:t>
            </a:r>
          </a:p>
          <a:p>
            <a:pPr lvl="1" defTabSz="932472" fontAlgn="base">
              <a:lnSpc>
                <a:spcPct val="90000"/>
              </a:lnSpc>
              <a:spcBef>
                <a:spcPct val="0"/>
              </a:spcBef>
              <a:spcAft>
                <a:spcPct val="0"/>
              </a:spcAft>
            </a:pPr>
            <a:r>
              <a:rPr lang="en-US" sz="1600" b="1" dirty="0">
                <a:solidFill>
                  <a:schemeClr val="tx2">
                    <a:lumMod val="75000"/>
                  </a:schemeClr>
                </a:solidFill>
                <a:ea typeface="Segoe UI" pitchFamily="34" charset="0"/>
                <a:cs typeface="Segoe UI" pitchFamily="34" charset="0"/>
              </a:rPr>
              <a:t>"</a:t>
            </a:r>
            <a:r>
              <a:rPr lang="en-US" sz="1600" b="1" dirty="0" err="1">
                <a:solidFill>
                  <a:schemeClr val="tx2">
                    <a:lumMod val="75000"/>
                  </a:schemeClr>
                </a:solidFill>
                <a:ea typeface="Segoe UI" pitchFamily="34" charset="0"/>
                <a:cs typeface="Segoe UI" pitchFamily="34" charset="0"/>
              </a:rPr>
              <a:t>resourceDeniedAuthorities</a:t>
            </a:r>
            <a:r>
              <a:rPr lang="en-US" sz="1600" b="1" dirty="0">
                <a:solidFill>
                  <a:schemeClr val="tx2">
                    <a:lumMod val="75000"/>
                  </a:schemeClr>
                </a:solidFill>
                <a:ea typeface="Segoe UI" pitchFamily="34" charset="0"/>
                <a:cs typeface="Segoe UI" pitchFamily="34" charset="0"/>
              </a:rPr>
              <a:t>":[]</a:t>
            </a:r>
          </a:p>
          <a:p>
            <a:pPr lvl="1" defTabSz="932472" fontAlgn="base">
              <a:lnSpc>
                <a:spcPct val="90000"/>
              </a:lnSpc>
              <a:spcBef>
                <a:spcPct val="0"/>
              </a:spcBef>
              <a:spcAft>
                <a:spcPct val="0"/>
              </a:spcAft>
            </a:pPr>
            <a:r>
              <a:rPr lang="en-US" sz="1600" b="1" dirty="0">
                <a:solidFill>
                  <a:schemeClr val="tx2">
                    <a:lumMod val="75000"/>
                  </a:schemeClr>
                </a:solidFill>
                <a:ea typeface="Segoe UI" pitchFamily="34" charset="0"/>
                <a:cs typeface="Segoe UI" pitchFamily="34" charset="0"/>
              </a:rPr>
              <a:t>}</a:t>
            </a:r>
          </a:p>
          <a:p>
            <a:pPr defTabSz="932472" fontAlgn="base">
              <a:lnSpc>
                <a:spcPct val="90000"/>
              </a:lnSpc>
              <a:spcBef>
                <a:spcPct val="0"/>
              </a:spcBef>
              <a:spcAft>
                <a:spcPct val="0"/>
              </a:spcAft>
            </a:pPr>
            <a:r>
              <a:rPr lang="en-US" sz="1600" b="1" dirty="0">
                <a:solidFill>
                  <a:schemeClr val="tx2">
                    <a:lumMod val="75000"/>
                  </a:schemeClr>
                </a:solidFill>
                <a:ea typeface="Segoe UI" pitchFamily="34" charset="0"/>
                <a:cs typeface="Segoe UI" pitchFamily="34" charset="0"/>
              </a:rPr>
              <a:t>}</a:t>
            </a:r>
          </a:p>
        </p:txBody>
      </p:sp>
    </p:spTree>
    <p:extLst>
      <p:ext uri="{BB962C8B-B14F-4D97-AF65-F5344CB8AC3E}">
        <p14:creationId xmlns:p14="http://schemas.microsoft.com/office/powerpoint/2010/main" val="8251062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fade">
                                      <p:cBhvr>
                                        <p:cTn id="11" dur="500"/>
                                        <p:tgtEl>
                                          <p:spTgt spid="4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aptop on table">
            <a:extLst>
              <a:ext uri="{FF2B5EF4-FFF2-40B4-BE49-F238E27FC236}">
                <a16:creationId xmlns:a16="http://schemas.microsoft.com/office/drawing/2014/main" id="{378AF9D2-2E1C-6AFD-C6AC-DD3BFF35D250}"/>
              </a:ext>
            </a:extLst>
          </p:cNvPr>
          <p:cNvPicPr>
            <a:picLocks noChangeAspect="1"/>
          </p:cNvPicPr>
          <p:nvPr/>
        </p:nvPicPr>
        <p:blipFill rotWithShape="1">
          <a:blip r:embed="rId3"/>
          <a:srcRect t="7812" b="7812"/>
          <a:stretch/>
        </p:blipFill>
        <p:spPr>
          <a:xfrm>
            <a:off x="-23191" y="0"/>
            <a:ext cx="12192000" cy="6858000"/>
          </a:xfrm>
          <a:prstGeom prst="rect">
            <a:avLst/>
          </a:prstGeom>
        </p:spPr>
      </p:pic>
    </p:spTree>
    <p:extLst>
      <p:ext uri="{BB962C8B-B14F-4D97-AF65-F5344CB8AC3E}">
        <p14:creationId xmlns:p14="http://schemas.microsoft.com/office/powerpoint/2010/main" val="75594635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739427-1BBE-DEFC-10AD-25E57C54D8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FB99E7-C284-A232-CF02-DF0099859A85}"/>
              </a:ext>
            </a:extLst>
          </p:cNvPr>
          <p:cNvSpPr>
            <a:spLocks noGrp="1"/>
          </p:cNvSpPr>
          <p:nvPr>
            <p:ph type="title"/>
          </p:nvPr>
        </p:nvSpPr>
        <p:spPr/>
        <p:txBody>
          <a:bodyPr/>
          <a:lstStyle/>
          <a:p>
            <a:r>
              <a:rPr lang="en-US" dirty="0"/>
              <a:t>Activity 1 Summary</a:t>
            </a:r>
          </a:p>
        </p:txBody>
      </p:sp>
      <p:pic>
        <p:nvPicPr>
          <p:cNvPr id="2050" name="Picture 2" descr="acs_70_event_system_overview">
            <a:extLst>
              <a:ext uri="{FF2B5EF4-FFF2-40B4-BE49-F238E27FC236}">
                <a16:creationId xmlns:a16="http://schemas.microsoft.com/office/drawing/2014/main" id="{D4685F5A-9160-6509-8B9C-0620D204B6A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0902"/>
          <a:stretch/>
        </p:blipFill>
        <p:spPr bwMode="auto">
          <a:xfrm>
            <a:off x="152400" y="1159920"/>
            <a:ext cx="6972300" cy="565125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C19334F-0B0F-755C-DAB4-FC66733E71F6}"/>
              </a:ext>
            </a:extLst>
          </p:cNvPr>
          <p:cNvSpPr txBox="1"/>
          <p:nvPr/>
        </p:nvSpPr>
        <p:spPr>
          <a:xfrm>
            <a:off x="7239000" y="1600200"/>
            <a:ext cx="4686300" cy="369332"/>
          </a:xfrm>
          <a:prstGeom prst="rect">
            <a:avLst/>
          </a:prstGeom>
          <a:noFill/>
        </p:spPr>
        <p:txBody>
          <a:bodyPr wrap="square" rtlCol="0" anchor="t">
            <a:spAutoFit/>
          </a:bodyPr>
          <a:lstStyle/>
          <a:p>
            <a:pPr marL="285750" indent="-285750">
              <a:buFont typeface="Arial" panose="020B0604020202020204" pitchFamily="34" charset="0"/>
              <a:buChar char="•"/>
            </a:pPr>
            <a:r>
              <a:rPr lang="en-US" dirty="0"/>
              <a:t>Established Out-of-Process template </a:t>
            </a:r>
          </a:p>
        </p:txBody>
      </p:sp>
      <p:sp>
        <p:nvSpPr>
          <p:cNvPr id="5" name="TextBox 4">
            <a:extLst>
              <a:ext uri="{FF2B5EF4-FFF2-40B4-BE49-F238E27FC236}">
                <a16:creationId xmlns:a16="http://schemas.microsoft.com/office/drawing/2014/main" id="{8DACF216-38E0-16E4-694B-0507D2AE9620}"/>
              </a:ext>
            </a:extLst>
          </p:cNvPr>
          <p:cNvSpPr txBox="1"/>
          <p:nvPr/>
        </p:nvSpPr>
        <p:spPr>
          <a:xfrm>
            <a:off x="7259425" y="2061627"/>
            <a:ext cx="4686300" cy="923330"/>
          </a:xfrm>
          <a:prstGeom prst="rect">
            <a:avLst/>
          </a:prstGeom>
          <a:noFill/>
        </p:spPr>
        <p:txBody>
          <a:bodyPr wrap="square" rtlCol="0" anchor="t">
            <a:spAutoFit/>
          </a:bodyPr>
          <a:lstStyle/>
          <a:p>
            <a:pPr marL="285750" indent="-285750">
              <a:buFont typeface="Arial" panose="020B0604020202020204" pitchFamily="34" charset="0"/>
              <a:buChar char="•"/>
            </a:pPr>
            <a:r>
              <a:rPr lang="en-US" dirty="0"/>
              <a:t>Listening to messages from repository: </a:t>
            </a:r>
          </a:p>
          <a:p>
            <a:pPr marL="742950" lvl="1" indent="-285750">
              <a:buFont typeface="Arial" panose="020B0604020202020204" pitchFamily="34" charset="0"/>
              <a:buChar char="•"/>
            </a:pPr>
            <a:r>
              <a:rPr lang="en-US" dirty="0" err="1"/>
              <a:t>NodeCreated</a:t>
            </a:r>
            <a:r>
              <a:rPr lang="en-US" dirty="0"/>
              <a:t> class</a:t>
            </a:r>
          </a:p>
          <a:p>
            <a:pPr marL="742950" lvl="1" indent="-285750">
              <a:buFont typeface="Arial" panose="020B0604020202020204" pitchFamily="34" charset="0"/>
              <a:buChar char="•"/>
            </a:pPr>
            <a:r>
              <a:rPr lang="en-US" dirty="0"/>
              <a:t>Logging (</a:t>
            </a:r>
            <a:r>
              <a:rPr lang="en-US" dirty="0" err="1"/>
              <a:t>EventGenericTransformer</a:t>
            </a:r>
            <a:r>
              <a:rPr lang="en-US" dirty="0"/>
              <a:t>)</a:t>
            </a:r>
          </a:p>
        </p:txBody>
      </p:sp>
      <p:sp>
        <p:nvSpPr>
          <p:cNvPr id="7" name="Left Bracket 6">
            <a:extLst>
              <a:ext uri="{FF2B5EF4-FFF2-40B4-BE49-F238E27FC236}">
                <a16:creationId xmlns:a16="http://schemas.microsoft.com/office/drawing/2014/main" id="{D5609D46-63CD-82E3-FB34-2D0CC143BC14}"/>
              </a:ext>
            </a:extLst>
          </p:cNvPr>
          <p:cNvSpPr/>
          <p:nvPr/>
        </p:nvSpPr>
        <p:spPr>
          <a:xfrm rot="10800000">
            <a:off x="7053410" y="3771900"/>
            <a:ext cx="71290" cy="342900"/>
          </a:xfrm>
          <a:prstGeom prst="leftBracket">
            <a:avLst/>
          </a:prstGeom>
          <a:ln w="38100">
            <a:solidFill>
              <a:schemeClr val="tx2">
                <a:lumMod val="60000"/>
                <a:lumOff val="40000"/>
              </a:schemeClr>
            </a:solidFill>
            <a:miter lim="800000"/>
            <a:headEnd type="none"/>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BD4C2244-8976-6507-217A-A9C38B490C4E}"/>
              </a:ext>
            </a:extLst>
          </p:cNvPr>
          <p:cNvSpPr txBox="1"/>
          <p:nvPr/>
        </p:nvSpPr>
        <p:spPr>
          <a:xfrm>
            <a:off x="7259425" y="3151493"/>
            <a:ext cx="4686300" cy="1200329"/>
          </a:xfrm>
          <a:prstGeom prst="rect">
            <a:avLst/>
          </a:prstGeom>
          <a:noFill/>
        </p:spPr>
        <p:txBody>
          <a:bodyPr wrap="square" rtlCol="0" anchor="t">
            <a:spAutoFit/>
          </a:bodyPr>
          <a:lstStyle/>
          <a:p>
            <a:pPr marL="285750" indent="-285750">
              <a:buFont typeface="Arial" panose="020B0604020202020204" pitchFamily="34" charset="0"/>
              <a:buChar char="•"/>
            </a:pPr>
            <a:r>
              <a:rPr lang="en-US" dirty="0"/>
              <a:t>Platform to implement </a:t>
            </a:r>
            <a:r>
              <a:rPr lang="en-US" b="1" dirty="0" err="1"/>
              <a:t>IntegrationFlow</a:t>
            </a:r>
            <a:r>
              <a:rPr lang="en-US" dirty="0"/>
              <a:t>.</a:t>
            </a:r>
          </a:p>
          <a:p>
            <a:pPr marL="742950" lvl="1" indent="-285750">
              <a:buFont typeface="Arial" panose="020B0604020202020204" pitchFamily="34" charset="0"/>
              <a:buChar char="•"/>
            </a:pPr>
            <a:r>
              <a:rPr lang="en-US" dirty="0">
                <a:hlinkClick r:id="rId4"/>
              </a:rPr>
              <a:t>https://docs.spring.io/spring-integration/reference/overview.html</a:t>
            </a:r>
            <a:endParaRPr lang="en-US" dirty="0"/>
          </a:p>
          <a:p>
            <a:pPr lvl="1"/>
            <a:endParaRPr lang="en-US" dirty="0"/>
          </a:p>
        </p:txBody>
      </p:sp>
    </p:spTree>
    <p:extLst>
      <p:ext uri="{BB962C8B-B14F-4D97-AF65-F5344CB8AC3E}">
        <p14:creationId xmlns:p14="http://schemas.microsoft.com/office/powerpoint/2010/main" val="3736754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animBg="1"/>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Event Model – Repository Structure</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3" name="TextBox 2">
            <a:extLst>
              <a:ext uri="{FF2B5EF4-FFF2-40B4-BE49-F238E27FC236}">
                <a16:creationId xmlns:a16="http://schemas.microsoft.com/office/drawing/2014/main" id="{39FB4EA4-DB0E-E087-35ED-2B8678150BCE}"/>
              </a:ext>
            </a:extLst>
          </p:cNvPr>
          <p:cNvSpPr txBox="1"/>
          <p:nvPr/>
        </p:nvSpPr>
        <p:spPr>
          <a:xfrm>
            <a:off x="282616" y="1600200"/>
            <a:ext cx="4327484" cy="769441"/>
          </a:xfrm>
          <a:prstGeom prst="rect">
            <a:avLst/>
          </a:prstGeom>
          <a:noFill/>
        </p:spPr>
        <p:txBody>
          <a:bodyPr wrap="square" rtlCol="0" anchor="t">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Files and folders are referred to as </a:t>
            </a: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nodes</a:t>
            </a:r>
            <a:endParaRPr kumimoji="0" lang="en-US" sz="22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0D28CF9-8320-5B2E-B751-4E7224E7EEDB}"/>
              </a:ext>
            </a:extLst>
          </p:cNvPr>
          <p:cNvSpPr txBox="1"/>
          <p:nvPr/>
        </p:nvSpPr>
        <p:spPr>
          <a:xfrm>
            <a:off x="282614" y="3877272"/>
            <a:ext cx="4984472" cy="1107996"/>
          </a:xfrm>
          <a:prstGeom prst="rect">
            <a:avLst/>
          </a:prstGeom>
          <a:noFill/>
        </p:spPr>
        <p:txBody>
          <a:bodyPr wrap="square" rtlCol="0" anchor="t">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Nodes can be associated with other nodes: </a:t>
            </a:r>
          </a:p>
          <a:p>
            <a:pPr marL="342900" lvl="0" indent="-342900">
              <a:buFont typeface="Arial" panose="020B0604020202020204" pitchFamily="34" charset="0"/>
              <a:buChar char="•"/>
              <a:defRPr/>
            </a:pPr>
            <a:r>
              <a:rPr kumimoji="0" lang="en-US" sz="2200" i="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rPr>
              <a:t>Peer-to-peer relationship</a:t>
            </a:r>
          </a:p>
        </p:txBody>
      </p:sp>
      <p:sp>
        <p:nvSpPr>
          <p:cNvPr id="5" name="TextBox 4">
            <a:extLst>
              <a:ext uri="{FF2B5EF4-FFF2-40B4-BE49-F238E27FC236}">
                <a16:creationId xmlns:a16="http://schemas.microsoft.com/office/drawing/2014/main" id="{3D574F86-D959-02B1-64DC-CF872628F507}"/>
              </a:ext>
            </a:extLst>
          </p:cNvPr>
          <p:cNvSpPr txBox="1"/>
          <p:nvPr/>
        </p:nvSpPr>
        <p:spPr>
          <a:xfrm>
            <a:off x="282614" y="2738736"/>
            <a:ext cx="5013285" cy="769441"/>
          </a:xfrm>
          <a:prstGeom prst="rect">
            <a:avLst/>
          </a:prstGeom>
          <a:noFill/>
        </p:spPr>
        <p:txBody>
          <a:bodyPr wrap="square" rtlCol="0" anchor="t">
            <a:spAutoFit/>
          </a:bodyPr>
          <a:lstStyle/>
          <a:p>
            <a:pPr lvl="0">
              <a:defRPr/>
            </a:pPr>
            <a:r>
              <a:rPr lang="en-US" sz="2200" noProof="0" dirty="0">
                <a:solidFill>
                  <a:srgbClr val="000000"/>
                </a:solidFill>
                <a:latin typeface="Arial" panose="020B0604020202020204" pitchFamily="34" charset="0"/>
                <a:ea typeface="Arial" panose="020B0706030804020204" pitchFamily="34" charset="0"/>
                <a:cs typeface="Arial" panose="020B0604020202020204" pitchFamily="34" charset="0"/>
              </a:rPr>
              <a:t>Nodes can contain other nodes:</a:t>
            </a:r>
          </a:p>
          <a:p>
            <a:pPr marL="342900" lvl="0" indent="-342900">
              <a:buFont typeface="Arial" panose="020B0604020202020204" pitchFamily="34" charset="0"/>
              <a:buChar char="•"/>
              <a:defRPr/>
            </a:pPr>
            <a:r>
              <a:rPr kumimoji="0" lang="en-US" sz="2200" i="1" u="none" strike="noStrike" kern="1200" cap="none" spc="0" normalizeH="0" baseline="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rPr>
              <a:t>Parent–Child relationship</a:t>
            </a:r>
            <a:endParaRPr kumimoji="0" lang="en-US" sz="2200" i="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pic>
        <p:nvPicPr>
          <p:cNvPr id="1029" name="Picture 5">
            <a:extLst>
              <a:ext uri="{FF2B5EF4-FFF2-40B4-BE49-F238E27FC236}">
                <a16:creationId xmlns:a16="http://schemas.microsoft.com/office/drawing/2014/main" id="{48CCEFA8-8421-576A-E38B-BAAC54D7BF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0200" y="1365130"/>
            <a:ext cx="6553200" cy="537857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3C99C03-CC63-C413-9B2E-3C6665D0BB02}"/>
              </a:ext>
            </a:extLst>
          </p:cNvPr>
          <p:cNvSpPr txBox="1"/>
          <p:nvPr/>
        </p:nvSpPr>
        <p:spPr>
          <a:xfrm>
            <a:off x="282614" y="5354363"/>
            <a:ext cx="4984472" cy="769441"/>
          </a:xfrm>
          <a:prstGeom prst="rect">
            <a:avLst/>
          </a:prstGeom>
          <a:noFill/>
        </p:spPr>
        <p:txBody>
          <a:bodyPr wrap="square" rtlCol="0" anchor="t">
            <a:spAutoFit/>
          </a:bodyPr>
          <a:lstStyle/>
          <a:p>
            <a:pPr lvl="0">
              <a:defRPr/>
            </a:pP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Nodes in a store exist in a hierarchical relationship</a:t>
            </a:r>
            <a:endParaRPr kumimoji="0" lang="en-US" sz="2200" i="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Tree>
    <p:extLst>
      <p:ext uri="{BB962C8B-B14F-4D97-AF65-F5344CB8AC3E}">
        <p14:creationId xmlns:p14="http://schemas.microsoft.com/office/powerpoint/2010/main" val="32371319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9"/>
                                        </p:tgtEl>
                                        <p:attrNameLst>
                                          <p:attrName>style.visibility</p:attrName>
                                        </p:attrNameLst>
                                      </p:cBhvr>
                                      <p:to>
                                        <p:strVal val="visible"/>
                                      </p:to>
                                    </p:set>
                                    <p:animEffect transition="in" filter="fade">
                                      <p:cBhvr>
                                        <p:cTn id="7" dur="500"/>
                                        <p:tgtEl>
                                          <p:spTgt spid="10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5"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B139C-DAA9-4CC2-6652-AF6F48E73EDD}"/>
              </a:ext>
            </a:extLst>
          </p:cNvPr>
          <p:cNvSpPr>
            <a:spLocks noGrp="1"/>
          </p:cNvSpPr>
          <p:nvPr>
            <p:ph type="title"/>
          </p:nvPr>
        </p:nvSpPr>
        <p:spPr/>
        <p:txBody>
          <a:bodyPr/>
          <a:lstStyle/>
          <a:p>
            <a:r>
              <a:rPr lang="en-US" dirty="0"/>
              <a:t>Event Model – Event Object (Cloud Events)</a:t>
            </a:r>
          </a:p>
        </p:txBody>
      </p:sp>
      <p:graphicFrame>
        <p:nvGraphicFramePr>
          <p:cNvPr id="4" name="Table 3">
            <a:extLst>
              <a:ext uri="{FF2B5EF4-FFF2-40B4-BE49-F238E27FC236}">
                <a16:creationId xmlns:a16="http://schemas.microsoft.com/office/drawing/2014/main" id="{326DF345-56FD-519A-C297-340C85AC554B}"/>
              </a:ext>
            </a:extLst>
          </p:cNvPr>
          <p:cNvGraphicFramePr>
            <a:graphicFrameLocks noGrp="1"/>
          </p:cNvGraphicFramePr>
          <p:nvPr>
            <p:extLst>
              <p:ext uri="{D42A27DB-BD31-4B8C-83A1-F6EECF244321}">
                <p14:modId xmlns:p14="http://schemas.microsoft.com/office/powerpoint/2010/main" val="4104039863"/>
              </p:ext>
            </p:extLst>
          </p:nvPr>
        </p:nvGraphicFramePr>
        <p:xfrm>
          <a:off x="5524500" y="1257300"/>
          <a:ext cx="5389395" cy="5486403"/>
        </p:xfrm>
        <a:graphic>
          <a:graphicData uri="http://schemas.openxmlformats.org/drawingml/2006/table">
            <a:tbl>
              <a:tblPr>
                <a:tableStyleId>{BC89EF96-8CEA-46FF-86C4-4CE0E7609802}</a:tableStyleId>
              </a:tblPr>
              <a:tblGrid>
                <a:gridCol w="1796465">
                  <a:extLst>
                    <a:ext uri="{9D8B030D-6E8A-4147-A177-3AD203B41FA5}">
                      <a16:colId xmlns:a16="http://schemas.microsoft.com/office/drawing/2014/main" val="3240753064"/>
                    </a:ext>
                  </a:extLst>
                </a:gridCol>
                <a:gridCol w="1796465">
                  <a:extLst>
                    <a:ext uri="{9D8B030D-6E8A-4147-A177-3AD203B41FA5}">
                      <a16:colId xmlns:a16="http://schemas.microsoft.com/office/drawing/2014/main" val="1987415559"/>
                    </a:ext>
                  </a:extLst>
                </a:gridCol>
                <a:gridCol w="1796465">
                  <a:extLst>
                    <a:ext uri="{9D8B030D-6E8A-4147-A177-3AD203B41FA5}">
                      <a16:colId xmlns:a16="http://schemas.microsoft.com/office/drawing/2014/main" val="2687136968"/>
                    </a:ext>
                  </a:extLst>
                </a:gridCol>
              </a:tblGrid>
              <a:tr h="183239">
                <a:tc>
                  <a:txBody>
                    <a:bodyPr/>
                    <a:lstStyle/>
                    <a:p>
                      <a:r>
                        <a:rPr lang="en-US" sz="800" dirty="0">
                          <a:effectLst/>
                        </a:rPr>
                        <a:t>Property</a:t>
                      </a:r>
                    </a:p>
                  </a:txBody>
                  <a:tcPr marL="58385" marR="58385" marT="26947" marB="26947" anchor="ctr"/>
                </a:tc>
                <a:tc>
                  <a:txBody>
                    <a:bodyPr/>
                    <a:lstStyle/>
                    <a:p>
                      <a:r>
                        <a:rPr lang="en-US" sz="800">
                          <a:effectLst/>
                        </a:rPr>
                        <a:t>Type</a:t>
                      </a:r>
                    </a:p>
                  </a:txBody>
                  <a:tcPr marL="58385" marR="58385" marT="26947" marB="26947" anchor="ctr"/>
                </a:tc>
                <a:tc>
                  <a:txBody>
                    <a:bodyPr/>
                    <a:lstStyle/>
                    <a:p>
                      <a:r>
                        <a:rPr lang="en-US" sz="800">
                          <a:effectLst/>
                        </a:rPr>
                        <a:t>Description</a:t>
                      </a:r>
                    </a:p>
                  </a:txBody>
                  <a:tcPr marL="58385" marR="58385" marT="26947" marB="26947" anchor="ctr"/>
                </a:tc>
                <a:extLst>
                  <a:ext uri="{0D108BD9-81ED-4DB2-BD59-A6C34878D82A}">
                    <a16:rowId xmlns:a16="http://schemas.microsoft.com/office/drawing/2014/main" val="3958305582"/>
                  </a:ext>
                </a:extLst>
              </a:tr>
              <a:tr h="312585">
                <a:tc>
                  <a:txBody>
                    <a:bodyPr/>
                    <a:lstStyle/>
                    <a:p>
                      <a:r>
                        <a:rPr lang="en-US" sz="800">
                          <a:effectLst/>
                        </a:rPr>
                        <a:t>type</a:t>
                      </a:r>
                    </a:p>
                  </a:txBody>
                  <a:tcPr marL="58385" marR="58385" marT="26947" marB="26947" anchor="ctr"/>
                </a:tc>
                <a:tc>
                  <a:txBody>
                    <a:bodyPr/>
                    <a:lstStyle/>
                    <a:p>
                      <a:r>
                        <a:rPr lang="en-US" sz="800">
                          <a:effectLst/>
                        </a:rPr>
                        <a:t>String</a:t>
                      </a:r>
                    </a:p>
                  </a:txBody>
                  <a:tcPr marL="58385" marR="58385" marT="26947" marB="26947" anchor="ctr"/>
                </a:tc>
                <a:tc>
                  <a:txBody>
                    <a:bodyPr/>
                    <a:lstStyle/>
                    <a:p>
                      <a:r>
                        <a:rPr lang="en-US" sz="800" dirty="0">
                          <a:effectLst/>
                        </a:rPr>
                        <a:t>The Alfresco event type. (</a:t>
                      </a:r>
                      <a:r>
                        <a:rPr lang="en-US" sz="800" u="sng" dirty="0">
                          <a:effectLst/>
                          <a:hlinkClick r:id="rId3"/>
                        </a:rPr>
                        <a:t>1.0 spec#type</a:t>
                      </a:r>
                      <a:r>
                        <a:rPr lang="en-US" sz="800" dirty="0">
                          <a:effectLst/>
                        </a:rPr>
                        <a:t>)</a:t>
                      </a:r>
                    </a:p>
                  </a:txBody>
                  <a:tcPr marL="58385" marR="58385" marT="26947" marB="26947" anchor="ctr"/>
                </a:tc>
                <a:extLst>
                  <a:ext uri="{0D108BD9-81ED-4DB2-BD59-A6C34878D82A}">
                    <a16:rowId xmlns:a16="http://schemas.microsoft.com/office/drawing/2014/main" val="2499747127"/>
                  </a:ext>
                </a:extLst>
              </a:tr>
              <a:tr h="441930">
                <a:tc>
                  <a:txBody>
                    <a:bodyPr/>
                    <a:lstStyle/>
                    <a:p>
                      <a:r>
                        <a:rPr lang="en-US" sz="800" dirty="0" err="1">
                          <a:effectLst/>
                        </a:rPr>
                        <a:t>specversion</a:t>
                      </a:r>
                      <a:endParaRPr lang="en-US" sz="800" dirty="0">
                        <a:effectLst/>
                      </a:endParaRPr>
                    </a:p>
                  </a:txBody>
                  <a:tcPr marL="58385" marR="58385" marT="26947" marB="26947" anchor="ctr"/>
                </a:tc>
                <a:tc>
                  <a:txBody>
                    <a:bodyPr/>
                    <a:lstStyle/>
                    <a:p>
                      <a:r>
                        <a:rPr lang="en-US" sz="800">
                          <a:effectLst/>
                        </a:rPr>
                        <a:t>String</a:t>
                      </a:r>
                    </a:p>
                  </a:txBody>
                  <a:tcPr marL="58385" marR="58385" marT="26947" marB="26947" anchor="ctr"/>
                </a:tc>
                <a:tc>
                  <a:txBody>
                    <a:bodyPr/>
                    <a:lstStyle/>
                    <a:p>
                      <a:r>
                        <a:rPr lang="en-US" sz="800">
                          <a:effectLst/>
                        </a:rPr>
                        <a:t>The CloudEvents specification version. Value should be '1.0'. (</a:t>
                      </a:r>
                      <a:r>
                        <a:rPr lang="en-US" sz="800" u="sng">
                          <a:effectLst/>
                          <a:hlinkClick r:id="rId4"/>
                        </a:rPr>
                        <a:t>1.0 spec#specversion</a:t>
                      </a:r>
                      <a:r>
                        <a:rPr lang="en-US" sz="800">
                          <a:effectLst/>
                        </a:rPr>
                        <a:t>)</a:t>
                      </a:r>
                    </a:p>
                  </a:txBody>
                  <a:tcPr marL="58385" marR="58385" marT="26947" marB="26947" anchor="ctr"/>
                </a:tc>
                <a:extLst>
                  <a:ext uri="{0D108BD9-81ED-4DB2-BD59-A6C34878D82A}">
                    <a16:rowId xmlns:a16="http://schemas.microsoft.com/office/drawing/2014/main" val="1515501861"/>
                  </a:ext>
                </a:extLst>
              </a:tr>
              <a:tr h="312585">
                <a:tc>
                  <a:txBody>
                    <a:bodyPr/>
                    <a:lstStyle/>
                    <a:p>
                      <a:r>
                        <a:rPr lang="en-US" sz="800" dirty="0">
                          <a:effectLst/>
                        </a:rPr>
                        <a:t>id</a:t>
                      </a:r>
                    </a:p>
                  </a:txBody>
                  <a:tcPr marL="58385" marR="58385" marT="26947" marB="26947" anchor="ctr"/>
                </a:tc>
                <a:tc>
                  <a:txBody>
                    <a:bodyPr/>
                    <a:lstStyle/>
                    <a:p>
                      <a:r>
                        <a:rPr lang="en-US" sz="800" dirty="0">
                          <a:effectLst/>
                        </a:rPr>
                        <a:t>String</a:t>
                      </a:r>
                    </a:p>
                  </a:txBody>
                  <a:tcPr marL="58385" marR="58385" marT="26947" marB="26947" anchor="ctr"/>
                </a:tc>
                <a:tc>
                  <a:txBody>
                    <a:bodyPr/>
                    <a:lstStyle/>
                    <a:p>
                      <a:r>
                        <a:rPr lang="en-US" sz="800">
                          <a:effectLst/>
                        </a:rPr>
                        <a:t>Event ID, a UUID generated by the producer (</a:t>
                      </a:r>
                      <a:r>
                        <a:rPr lang="en-US" sz="800" u="sng">
                          <a:effectLst/>
                          <a:hlinkClick r:id="rId5"/>
                        </a:rPr>
                        <a:t>1.0 spec#id</a:t>
                      </a:r>
                      <a:r>
                        <a:rPr lang="en-US" sz="800">
                          <a:effectLst/>
                        </a:rPr>
                        <a:t>)</a:t>
                      </a:r>
                    </a:p>
                  </a:txBody>
                  <a:tcPr marL="58385" marR="58385" marT="26947" marB="26947" anchor="ctr"/>
                </a:tc>
                <a:extLst>
                  <a:ext uri="{0D108BD9-81ED-4DB2-BD59-A6C34878D82A}">
                    <a16:rowId xmlns:a16="http://schemas.microsoft.com/office/drawing/2014/main" val="3796438441"/>
                  </a:ext>
                </a:extLst>
              </a:tr>
              <a:tr h="571276">
                <a:tc>
                  <a:txBody>
                    <a:bodyPr/>
                    <a:lstStyle/>
                    <a:p>
                      <a:r>
                        <a:rPr lang="en-US" sz="800" dirty="0">
                          <a:effectLst/>
                        </a:rPr>
                        <a:t>source</a:t>
                      </a:r>
                    </a:p>
                  </a:txBody>
                  <a:tcPr marL="58385" marR="58385" marT="26947" marB="26947" anchor="ctr"/>
                </a:tc>
                <a:tc>
                  <a:txBody>
                    <a:bodyPr/>
                    <a:lstStyle/>
                    <a:p>
                      <a:r>
                        <a:rPr lang="en-US" sz="800">
                          <a:effectLst/>
                        </a:rPr>
                        <a:t>URI-reference</a:t>
                      </a:r>
                    </a:p>
                  </a:txBody>
                  <a:tcPr marL="58385" marR="58385" marT="26947" marB="26947" anchor="ctr"/>
                </a:tc>
                <a:tc>
                  <a:txBody>
                    <a:bodyPr/>
                    <a:lstStyle/>
                    <a:p>
                      <a:r>
                        <a:rPr lang="en-US" sz="800">
                          <a:effectLst/>
                        </a:rPr>
                        <a:t>The instance of a repository that produced the event, .i.e. repository cluster node identifier (</a:t>
                      </a:r>
                      <a:r>
                        <a:rPr lang="en-US" sz="800" u="sng">
                          <a:effectLst/>
                          <a:hlinkClick r:id="rId6"/>
                        </a:rPr>
                        <a:t>1.0 spec#source</a:t>
                      </a:r>
                      <a:r>
                        <a:rPr lang="en-US" sz="800">
                          <a:effectLst/>
                        </a:rPr>
                        <a:t>)</a:t>
                      </a:r>
                    </a:p>
                  </a:txBody>
                  <a:tcPr marL="58385" marR="58385" marT="26947" marB="26947" anchor="ctr"/>
                </a:tc>
                <a:extLst>
                  <a:ext uri="{0D108BD9-81ED-4DB2-BD59-A6C34878D82A}">
                    <a16:rowId xmlns:a16="http://schemas.microsoft.com/office/drawing/2014/main" val="1574827053"/>
                  </a:ext>
                </a:extLst>
              </a:tr>
              <a:tr h="441930">
                <a:tc>
                  <a:txBody>
                    <a:bodyPr/>
                    <a:lstStyle/>
                    <a:p>
                      <a:r>
                        <a:rPr lang="en-US" sz="800">
                          <a:effectLst/>
                        </a:rPr>
                        <a:t>time</a:t>
                      </a:r>
                    </a:p>
                  </a:txBody>
                  <a:tcPr marL="58385" marR="58385" marT="26947" marB="26947" anchor="ctr"/>
                </a:tc>
                <a:tc>
                  <a:txBody>
                    <a:bodyPr/>
                    <a:lstStyle/>
                    <a:p>
                      <a:r>
                        <a:rPr lang="en-US" sz="800">
                          <a:effectLst/>
                        </a:rPr>
                        <a:t>Timestamp</a:t>
                      </a:r>
                    </a:p>
                  </a:txBody>
                  <a:tcPr marL="58385" marR="58385" marT="26947" marB="26947" anchor="ctr"/>
                </a:tc>
                <a:tc>
                  <a:txBody>
                    <a:bodyPr/>
                    <a:lstStyle/>
                    <a:p>
                      <a:r>
                        <a:rPr lang="en-US" sz="800">
                          <a:effectLst/>
                        </a:rPr>
                        <a:t>The producer's timestamp of when the event occurred. (</a:t>
                      </a:r>
                      <a:r>
                        <a:rPr lang="en-US" sz="800" u="sng">
                          <a:effectLst/>
                          <a:hlinkClick r:id="rId7"/>
                        </a:rPr>
                        <a:t>1.0 spec#time</a:t>
                      </a:r>
                      <a:r>
                        <a:rPr lang="en-US" sz="800">
                          <a:effectLst/>
                        </a:rPr>
                        <a:t>)</a:t>
                      </a:r>
                    </a:p>
                  </a:txBody>
                  <a:tcPr marL="58385" marR="58385" marT="26947" marB="26947" anchor="ctr"/>
                </a:tc>
                <a:extLst>
                  <a:ext uri="{0D108BD9-81ED-4DB2-BD59-A6C34878D82A}">
                    <a16:rowId xmlns:a16="http://schemas.microsoft.com/office/drawing/2014/main" val="286759085"/>
                  </a:ext>
                </a:extLst>
              </a:tr>
              <a:tr h="312585">
                <a:tc>
                  <a:txBody>
                    <a:bodyPr/>
                    <a:lstStyle/>
                    <a:p>
                      <a:r>
                        <a:rPr lang="en-US" sz="800">
                          <a:effectLst/>
                        </a:rPr>
                        <a:t>dataschema</a:t>
                      </a:r>
                    </a:p>
                  </a:txBody>
                  <a:tcPr marL="58385" marR="58385" marT="26947" marB="26947" anchor="ctr"/>
                </a:tc>
                <a:tc>
                  <a:txBody>
                    <a:bodyPr/>
                    <a:lstStyle/>
                    <a:p>
                      <a:r>
                        <a:rPr lang="en-US" sz="800">
                          <a:effectLst/>
                        </a:rPr>
                        <a:t>URI-reference</a:t>
                      </a:r>
                    </a:p>
                  </a:txBody>
                  <a:tcPr marL="58385" marR="58385" marT="26947" marB="26947" anchor="ctr"/>
                </a:tc>
                <a:tc>
                  <a:txBody>
                    <a:bodyPr/>
                    <a:lstStyle/>
                    <a:p>
                      <a:r>
                        <a:rPr lang="en-US" sz="800">
                          <a:effectLst/>
                        </a:rPr>
                        <a:t>Identifies the schema that data adheres to</a:t>
                      </a:r>
                    </a:p>
                  </a:txBody>
                  <a:tcPr marL="58385" marR="58385" marT="26947" marB="26947" anchor="ctr"/>
                </a:tc>
                <a:extLst>
                  <a:ext uri="{0D108BD9-81ED-4DB2-BD59-A6C34878D82A}">
                    <a16:rowId xmlns:a16="http://schemas.microsoft.com/office/drawing/2014/main" val="1110684467"/>
                  </a:ext>
                </a:extLst>
              </a:tr>
              <a:tr h="571276">
                <a:tc>
                  <a:txBody>
                    <a:bodyPr/>
                    <a:lstStyle/>
                    <a:p>
                      <a:r>
                        <a:rPr lang="en-US" sz="800">
                          <a:effectLst/>
                        </a:rPr>
                        <a:t>datacontenttype</a:t>
                      </a:r>
                    </a:p>
                  </a:txBody>
                  <a:tcPr marL="58385" marR="58385" marT="26947" marB="26947" anchor="ctr"/>
                </a:tc>
                <a:tc>
                  <a:txBody>
                    <a:bodyPr/>
                    <a:lstStyle/>
                    <a:p>
                      <a:r>
                        <a:rPr lang="en-US" sz="800">
                          <a:effectLst/>
                        </a:rPr>
                        <a:t>String</a:t>
                      </a:r>
                    </a:p>
                  </a:txBody>
                  <a:tcPr marL="58385" marR="58385" marT="26947" marB="26947" anchor="ctr"/>
                </a:tc>
                <a:tc>
                  <a:txBody>
                    <a:bodyPr/>
                    <a:lstStyle/>
                    <a:p>
                      <a:r>
                        <a:rPr lang="en-US" sz="800">
                          <a:effectLst/>
                        </a:rPr>
                        <a:t>The content type of the data attribute. Value should be 'application/json'. (</a:t>
                      </a:r>
                      <a:r>
                        <a:rPr lang="en-US" sz="800" u="sng">
                          <a:effectLst/>
                          <a:hlinkClick r:id="rId8"/>
                        </a:rPr>
                        <a:t>1.0 spec#datacontenttype</a:t>
                      </a:r>
                      <a:r>
                        <a:rPr lang="en-US" sz="800">
                          <a:effectLst/>
                        </a:rPr>
                        <a:t>)</a:t>
                      </a:r>
                    </a:p>
                  </a:txBody>
                  <a:tcPr marL="58385" marR="58385" marT="26947" marB="26947" anchor="ctr"/>
                </a:tc>
                <a:extLst>
                  <a:ext uri="{0D108BD9-81ED-4DB2-BD59-A6C34878D82A}">
                    <a16:rowId xmlns:a16="http://schemas.microsoft.com/office/drawing/2014/main" val="3258212482"/>
                  </a:ext>
                </a:extLst>
              </a:tr>
              <a:tr h="312585">
                <a:tc>
                  <a:txBody>
                    <a:bodyPr/>
                    <a:lstStyle/>
                    <a:p>
                      <a:r>
                        <a:rPr lang="en-US" sz="800">
                          <a:effectLst/>
                        </a:rPr>
                        <a:t>data</a:t>
                      </a:r>
                    </a:p>
                  </a:txBody>
                  <a:tcPr marL="58385" marR="58385" marT="26947" marB="26947" anchor="ctr"/>
                </a:tc>
                <a:tc>
                  <a:txBody>
                    <a:bodyPr/>
                    <a:lstStyle/>
                    <a:p>
                      <a:r>
                        <a:rPr lang="en-US" sz="800">
                          <a:effectLst/>
                        </a:rPr>
                        <a:t>JSON</a:t>
                      </a:r>
                    </a:p>
                  </a:txBody>
                  <a:tcPr marL="58385" marR="58385" marT="26947" marB="26947" anchor="ctr"/>
                </a:tc>
                <a:tc>
                  <a:txBody>
                    <a:bodyPr/>
                    <a:lstStyle/>
                    <a:p>
                      <a:r>
                        <a:rPr lang="en-US" sz="800">
                          <a:effectLst/>
                        </a:rPr>
                        <a:t>The domain-specific data of the event. (</a:t>
                      </a:r>
                      <a:r>
                        <a:rPr lang="en-US" sz="800" u="sng">
                          <a:effectLst/>
                          <a:hlinkClick r:id="rId9"/>
                        </a:rPr>
                        <a:t>1.0 spec#data</a:t>
                      </a:r>
                      <a:r>
                        <a:rPr lang="en-US" sz="800">
                          <a:effectLst/>
                        </a:rPr>
                        <a:t>)</a:t>
                      </a:r>
                    </a:p>
                  </a:txBody>
                  <a:tcPr marL="58385" marR="58385" marT="26947" marB="26947" anchor="ctr"/>
                </a:tc>
                <a:extLst>
                  <a:ext uri="{0D108BD9-81ED-4DB2-BD59-A6C34878D82A}">
                    <a16:rowId xmlns:a16="http://schemas.microsoft.com/office/drawing/2014/main" val="4112808144"/>
                  </a:ext>
                </a:extLst>
              </a:tr>
              <a:tr h="312585">
                <a:tc>
                  <a:txBody>
                    <a:bodyPr/>
                    <a:lstStyle/>
                    <a:p>
                      <a:r>
                        <a:rPr lang="en-US" sz="800">
                          <a:effectLst/>
                        </a:rPr>
                        <a:t>data.eventGroupId</a:t>
                      </a:r>
                    </a:p>
                  </a:txBody>
                  <a:tcPr marL="58385" marR="58385" marT="26947" marB="26947" anchor="ctr"/>
                </a:tc>
                <a:tc>
                  <a:txBody>
                    <a:bodyPr/>
                    <a:lstStyle/>
                    <a:p>
                      <a:r>
                        <a:rPr lang="en-US" sz="800">
                          <a:effectLst/>
                        </a:rPr>
                        <a:t>String</a:t>
                      </a:r>
                    </a:p>
                  </a:txBody>
                  <a:tcPr marL="58385" marR="58385" marT="26947" marB="26947" anchor="ctr"/>
                </a:tc>
                <a:tc>
                  <a:txBody>
                    <a:bodyPr/>
                    <a:lstStyle/>
                    <a:p>
                      <a:r>
                        <a:rPr lang="en-US" sz="800">
                          <a:effectLst/>
                        </a:rPr>
                        <a:t>Optional unique identifier for events group, i.e. a transaction ID</a:t>
                      </a:r>
                    </a:p>
                  </a:txBody>
                  <a:tcPr marL="58385" marR="58385" marT="26947" marB="26947" anchor="ctr"/>
                </a:tc>
                <a:extLst>
                  <a:ext uri="{0D108BD9-81ED-4DB2-BD59-A6C34878D82A}">
                    <a16:rowId xmlns:a16="http://schemas.microsoft.com/office/drawing/2014/main" val="1053403851"/>
                  </a:ext>
                </a:extLst>
              </a:tr>
              <a:tr h="312585">
                <a:tc>
                  <a:txBody>
                    <a:bodyPr/>
                    <a:lstStyle/>
                    <a:p>
                      <a:r>
                        <a:rPr lang="en-US" sz="800">
                          <a:effectLst/>
                        </a:rPr>
                        <a:t>data.resource</a:t>
                      </a:r>
                    </a:p>
                  </a:txBody>
                  <a:tcPr marL="58385" marR="58385" marT="26947" marB="26947" anchor="ctr"/>
                </a:tc>
                <a:tc>
                  <a:txBody>
                    <a:bodyPr/>
                    <a:lstStyle/>
                    <a:p>
                      <a:r>
                        <a:rPr lang="en-US" sz="800">
                          <a:effectLst/>
                        </a:rPr>
                        <a:t>Object (varies)</a:t>
                      </a:r>
                    </a:p>
                  </a:txBody>
                  <a:tcPr marL="58385" marR="58385" marT="26947" marB="26947" anchor="ctr"/>
                </a:tc>
                <a:tc>
                  <a:txBody>
                    <a:bodyPr/>
                    <a:lstStyle/>
                    <a:p>
                      <a:r>
                        <a:rPr lang="en-US" sz="800">
                          <a:effectLst/>
                        </a:rPr>
                        <a:t>The object representing the resource affected</a:t>
                      </a:r>
                    </a:p>
                  </a:txBody>
                  <a:tcPr marL="58385" marR="58385" marT="26947" marB="26947" anchor="ctr"/>
                </a:tc>
                <a:extLst>
                  <a:ext uri="{0D108BD9-81ED-4DB2-BD59-A6C34878D82A}">
                    <a16:rowId xmlns:a16="http://schemas.microsoft.com/office/drawing/2014/main" val="1781694383"/>
                  </a:ext>
                </a:extLst>
              </a:tr>
              <a:tr h="700621">
                <a:tc>
                  <a:txBody>
                    <a:bodyPr/>
                    <a:lstStyle/>
                    <a:p>
                      <a:r>
                        <a:rPr lang="en-US" sz="800">
                          <a:effectLst/>
                        </a:rPr>
                        <a:t>data.resourceBefore</a:t>
                      </a:r>
                    </a:p>
                  </a:txBody>
                  <a:tcPr marL="58385" marR="58385" marT="26947" marB="26947" anchor="ctr"/>
                </a:tc>
                <a:tc>
                  <a:txBody>
                    <a:bodyPr/>
                    <a:lstStyle/>
                    <a:p>
                      <a:r>
                        <a:rPr lang="en-US" sz="800">
                          <a:effectLst/>
                        </a:rPr>
                        <a:t>Object (varies)</a:t>
                      </a:r>
                    </a:p>
                  </a:txBody>
                  <a:tcPr marL="58385" marR="58385" marT="26947" marB="26947" anchor="ctr"/>
                </a:tc>
                <a:tc>
                  <a:txBody>
                    <a:bodyPr/>
                    <a:lstStyle/>
                    <a:p>
                      <a:r>
                        <a:rPr lang="en-US" sz="800">
                          <a:effectLst/>
                        </a:rPr>
                        <a:t>The object representing the old values of the changed resource's attributes. Note, this object is only available on the Updated event type</a:t>
                      </a:r>
                    </a:p>
                  </a:txBody>
                  <a:tcPr marL="58385" marR="58385" marT="26947" marB="26947" anchor="ctr"/>
                </a:tc>
                <a:extLst>
                  <a:ext uri="{0D108BD9-81ED-4DB2-BD59-A6C34878D82A}">
                    <a16:rowId xmlns:a16="http://schemas.microsoft.com/office/drawing/2014/main" val="3785464837"/>
                  </a:ext>
                </a:extLst>
              </a:tr>
              <a:tr h="700621">
                <a:tc>
                  <a:txBody>
                    <a:bodyPr/>
                    <a:lstStyle/>
                    <a:p>
                      <a:r>
                        <a:rPr lang="en-US" sz="800">
                          <a:effectLst/>
                        </a:rPr>
                        <a:t>extensionAttributes</a:t>
                      </a:r>
                    </a:p>
                  </a:txBody>
                  <a:tcPr marL="58385" marR="58385" marT="26947" marB="26947" anchor="ctr"/>
                </a:tc>
                <a:tc>
                  <a:txBody>
                    <a:bodyPr/>
                    <a:lstStyle/>
                    <a:p>
                      <a:r>
                        <a:rPr lang="en-US" sz="800">
                          <a:effectLst/>
                        </a:rPr>
                        <a:t>Object (varies)</a:t>
                      </a:r>
                    </a:p>
                  </a:txBody>
                  <a:tcPr marL="58385" marR="58385" marT="26947" marB="26947" anchor="ctr"/>
                </a:tc>
                <a:tc>
                  <a:txBody>
                    <a:bodyPr/>
                    <a:lstStyle/>
                    <a:p>
                      <a:r>
                        <a:rPr lang="en-US" sz="800" dirty="0">
                          <a:effectLst/>
                        </a:rPr>
                        <a:t>(Optional) The object representing extension attributes (if any) that can be additionally added to the event. Note, this object will not be serialized if it is null.</a:t>
                      </a:r>
                    </a:p>
                  </a:txBody>
                  <a:tcPr marL="58385" marR="58385" marT="26947" marB="26947" anchor="ctr"/>
                </a:tc>
                <a:extLst>
                  <a:ext uri="{0D108BD9-81ED-4DB2-BD59-A6C34878D82A}">
                    <a16:rowId xmlns:a16="http://schemas.microsoft.com/office/drawing/2014/main" val="3224051289"/>
                  </a:ext>
                </a:extLst>
              </a:tr>
            </a:tbl>
          </a:graphicData>
        </a:graphic>
      </p:graphicFrame>
      <p:sp>
        <p:nvSpPr>
          <p:cNvPr id="5" name="TextBox 4">
            <a:extLst>
              <a:ext uri="{FF2B5EF4-FFF2-40B4-BE49-F238E27FC236}">
                <a16:creationId xmlns:a16="http://schemas.microsoft.com/office/drawing/2014/main" id="{312CE47E-2671-A639-6879-46E65744916E}"/>
              </a:ext>
            </a:extLst>
          </p:cNvPr>
          <p:cNvSpPr txBox="1"/>
          <p:nvPr/>
        </p:nvSpPr>
        <p:spPr>
          <a:xfrm>
            <a:off x="282616" y="1578447"/>
            <a:ext cx="4898984" cy="707886"/>
          </a:xfrm>
          <a:prstGeom prst="rect">
            <a:avLst/>
          </a:prstGeom>
          <a:noFill/>
        </p:spPr>
        <p:txBody>
          <a:bodyPr wrap="square" rtlCol="0" anchor="t">
            <a:spAutoFit/>
          </a:bodyPr>
          <a:lstStyle/>
          <a:p>
            <a:pPr lvl="0">
              <a:defRPr/>
            </a:pP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Event Object contains generic data about the node, </a:t>
            </a:r>
            <a:r>
              <a:rPr lang="en-US" sz="2000" i="1" dirty="0">
                <a:solidFill>
                  <a:srgbClr val="000000"/>
                </a:solidFill>
                <a:latin typeface="Arial" panose="020B0604020202020204" pitchFamily="34" charset="0"/>
                <a:ea typeface="Arial" panose="020B0706030804020204" pitchFamily="34" charset="0"/>
                <a:cs typeface="Arial" panose="020B0604020202020204" pitchFamily="34" charset="0"/>
              </a:rPr>
              <a:t>id, type, source, time…</a:t>
            </a:r>
            <a:endParaRPr kumimoji="0" lang="en-US" sz="20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E9023BBA-C63C-A3FA-F8FB-0F6CBE713890}"/>
              </a:ext>
            </a:extLst>
          </p:cNvPr>
          <p:cNvSpPr txBox="1"/>
          <p:nvPr/>
        </p:nvSpPr>
        <p:spPr>
          <a:xfrm>
            <a:off x="282616" y="2400633"/>
            <a:ext cx="4898984" cy="707886"/>
          </a:xfrm>
          <a:prstGeom prst="rect">
            <a:avLst/>
          </a:prstGeom>
          <a:noFill/>
        </p:spPr>
        <p:txBody>
          <a:bodyPr wrap="square" rtlCol="0" anchor="t">
            <a:spAutoFit/>
          </a:bodyPr>
          <a:lstStyle/>
          <a:p>
            <a:pPr lvl="0">
              <a:defRPr/>
            </a:pPr>
            <a:r>
              <a:rPr lang="en-US" sz="2000" b="1" i="1" dirty="0">
                <a:solidFill>
                  <a:srgbClr val="000000"/>
                </a:solidFill>
                <a:latin typeface="Arial" panose="020B0604020202020204" pitchFamily="34" charset="0"/>
                <a:ea typeface="Arial" panose="020B0706030804020204" pitchFamily="34" charset="0"/>
                <a:cs typeface="Arial" panose="020B0604020202020204" pitchFamily="34" charset="0"/>
              </a:rPr>
              <a:t>Data</a:t>
            </a: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 property holds information important necessary for logical operations</a:t>
            </a:r>
            <a:endParaRPr kumimoji="0" lang="en-US" sz="2000" b="1" i="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CF1BD18-979C-3E45-E510-7986C87CD5C2}"/>
              </a:ext>
            </a:extLst>
          </p:cNvPr>
          <p:cNvSpPr txBox="1"/>
          <p:nvPr/>
        </p:nvSpPr>
        <p:spPr>
          <a:xfrm>
            <a:off x="282616" y="3214819"/>
            <a:ext cx="4898984" cy="707886"/>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b="1" noProof="0" dirty="0" err="1">
                <a:solidFill>
                  <a:srgbClr val="000000"/>
                </a:solidFill>
                <a:latin typeface="Arial" panose="020B0604020202020204" pitchFamily="34" charset="0"/>
                <a:ea typeface="Arial" panose="020B0706030804020204" pitchFamily="34" charset="0"/>
                <a:cs typeface="Arial" panose="020B0604020202020204" pitchFamily="34" charset="0"/>
              </a:rPr>
              <a:t>data.resource</a:t>
            </a:r>
            <a:endParaRPr lang="en-US" sz="2000" b="1" noProof="0" dirty="0">
              <a:solidFill>
                <a:srgbClr val="000000"/>
              </a:solidFill>
              <a:latin typeface="Arial" panose="020B0604020202020204" pitchFamily="34" charset="0"/>
              <a:ea typeface="Arial" panose="020B0706030804020204" pitchFamily="34" charset="0"/>
              <a:cs typeface="Arial" panose="020B0604020202020204" pitchFamily="34" charset="0"/>
            </a:endParaRPr>
          </a:p>
          <a:p>
            <a:pPr marL="342900" lvl="0" indent="-342900">
              <a:buFont typeface="Arial" panose="020B0604020202020204" pitchFamily="34" charset="0"/>
              <a:buChar char="•"/>
              <a:defRPr/>
            </a:pPr>
            <a:r>
              <a:rPr kumimoji="0" lang="en-US" sz="2000" b="1" u="none" strike="noStrike" kern="1200" cap="none" spc="0" normalizeH="0" baseline="0" dirty="0" err="1">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rPr>
              <a:t>data.resourceBefore</a:t>
            </a:r>
            <a:endParaRPr kumimoji="0" lang="en-US" sz="2000" b="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61824DEC-AC61-A2AD-D613-720D78B1E9A4}"/>
              </a:ext>
            </a:extLst>
          </p:cNvPr>
          <p:cNvSpPr/>
          <p:nvPr/>
        </p:nvSpPr>
        <p:spPr bwMode="auto">
          <a:xfrm>
            <a:off x="5545460" y="5033646"/>
            <a:ext cx="5336035" cy="1010067"/>
          </a:xfrm>
          <a:prstGeom prst="rect">
            <a:avLst/>
          </a:prstGeom>
          <a:solidFill>
            <a:srgbClr val="C1E4FF">
              <a:alpha val="25098"/>
            </a:srgbClr>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6" name="Rectangle 5">
            <a:extLst>
              <a:ext uri="{FF2B5EF4-FFF2-40B4-BE49-F238E27FC236}">
                <a16:creationId xmlns:a16="http://schemas.microsoft.com/office/drawing/2014/main" id="{EB9010BC-0384-C3C7-6372-5E6340A0B240}"/>
              </a:ext>
            </a:extLst>
          </p:cNvPr>
          <p:cNvSpPr/>
          <p:nvPr/>
        </p:nvSpPr>
        <p:spPr bwMode="auto">
          <a:xfrm>
            <a:off x="5524500" y="4411572"/>
            <a:ext cx="5389395" cy="2331952"/>
          </a:xfrm>
          <a:prstGeom prst="rect">
            <a:avLst/>
          </a:prstGeom>
          <a:noFill/>
          <a:ln w="38100">
            <a:solidFill>
              <a:schemeClr val="tx2">
                <a:lumMod val="60000"/>
                <a:lumOff val="4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4" name="TextBox 13">
            <a:extLst>
              <a:ext uri="{FF2B5EF4-FFF2-40B4-BE49-F238E27FC236}">
                <a16:creationId xmlns:a16="http://schemas.microsoft.com/office/drawing/2014/main" id="{9F5BDCFD-F597-1F3A-7AC3-512A230AD12E}"/>
              </a:ext>
            </a:extLst>
          </p:cNvPr>
          <p:cNvSpPr txBox="1"/>
          <p:nvPr/>
        </p:nvSpPr>
        <p:spPr>
          <a:xfrm>
            <a:off x="282616" y="4217725"/>
            <a:ext cx="4784684" cy="1015663"/>
          </a:xfrm>
          <a:prstGeom prst="rect">
            <a:avLst/>
          </a:prstGeom>
          <a:noFill/>
        </p:spPr>
        <p:txBody>
          <a:bodyPr wrap="square" rtlCol="0" anchor="t">
            <a:spAutoFit/>
          </a:bodyPr>
          <a:lstStyle/>
          <a:p>
            <a:pPr lvl="0">
              <a:defRPr/>
            </a:pPr>
            <a:r>
              <a:rPr lang="en-US" sz="2000" noProof="0" dirty="0">
                <a:solidFill>
                  <a:srgbClr val="000000"/>
                </a:solidFill>
                <a:latin typeface="Arial" panose="020B0604020202020204" pitchFamily="34" charset="0"/>
                <a:ea typeface="Arial" panose="020B0706030804020204" pitchFamily="34" charset="0"/>
                <a:cs typeface="Arial" panose="020B0604020202020204" pitchFamily="34" charset="0"/>
              </a:rPr>
              <a:t>Can compare the </a:t>
            </a:r>
            <a:r>
              <a:rPr lang="en-US" sz="2000" i="1" noProof="0" dirty="0" err="1">
                <a:solidFill>
                  <a:srgbClr val="000000"/>
                </a:solidFill>
                <a:latin typeface="Arial" panose="020B0604020202020204" pitchFamily="34" charset="0"/>
                <a:ea typeface="Arial" panose="020B0706030804020204" pitchFamily="34" charset="0"/>
                <a:cs typeface="Arial" panose="020B0604020202020204" pitchFamily="34" charset="0"/>
              </a:rPr>
              <a:t>data.resource</a:t>
            </a:r>
            <a:r>
              <a:rPr lang="en-US" sz="2000" i="1" noProof="0" dirty="0">
                <a:solidFill>
                  <a:srgbClr val="000000"/>
                </a:solidFill>
                <a:latin typeface="Arial" panose="020B0604020202020204" pitchFamily="34" charset="0"/>
                <a:ea typeface="Arial" panose="020B0706030804020204" pitchFamily="34" charset="0"/>
                <a:cs typeface="Arial" panose="020B0604020202020204" pitchFamily="34" charset="0"/>
              </a:rPr>
              <a:t> </a:t>
            </a:r>
            <a:r>
              <a:rPr lang="en-US" sz="2000" noProof="0" dirty="0">
                <a:solidFill>
                  <a:srgbClr val="000000"/>
                </a:solidFill>
                <a:latin typeface="Arial" panose="020B0604020202020204" pitchFamily="34" charset="0"/>
                <a:ea typeface="Arial" panose="020B0706030804020204" pitchFamily="34" charset="0"/>
                <a:cs typeface="Arial" panose="020B0604020202020204" pitchFamily="34" charset="0"/>
              </a:rPr>
              <a:t>and </a:t>
            </a:r>
            <a:r>
              <a:rPr lang="en-US" sz="2000" i="1" noProof="0" dirty="0" err="1">
                <a:solidFill>
                  <a:srgbClr val="000000"/>
                </a:solidFill>
                <a:latin typeface="Arial" panose="020B0604020202020204" pitchFamily="34" charset="0"/>
                <a:ea typeface="Arial" panose="020B0706030804020204" pitchFamily="34" charset="0"/>
                <a:cs typeface="Arial" panose="020B0604020202020204" pitchFamily="34" charset="0"/>
              </a:rPr>
              <a:t>data.resourceBefore</a:t>
            </a:r>
            <a:r>
              <a:rPr lang="en-US" sz="2000" i="1" noProof="0" dirty="0">
                <a:solidFill>
                  <a:srgbClr val="000000"/>
                </a:solidFill>
                <a:latin typeface="Arial" panose="020B0604020202020204" pitchFamily="34" charset="0"/>
                <a:ea typeface="Arial" panose="020B0706030804020204" pitchFamily="34" charset="0"/>
                <a:cs typeface="Arial" panose="020B0604020202020204" pitchFamily="34" charset="0"/>
              </a:rPr>
              <a:t> </a:t>
            </a:r>
            <a:r>
              <a:rPr lang="en-US" sz="2000" noProof="0" dirty="0">
                <a:solidFill>
                  <a:srgbClr val="000000"/>
                </a:solidFill>
                <a:latin typeface="Arial" panose="020B0604020202020204" pitchFamily="34" charset="0"/>
                <a:ea typeface="Arial" panose="020B0706030804020204" pitchFamily="34" charset="0"/>
                <a:cs typeface="Arial" panose="020B0604020202020204" pitchFamily="34" charset="0"/>
              </a:rPr>
              <a:t>to determine content changes</a:t>
            </a:r>
            <a:endParaRPr kumimoji="0" lang="en-US" sz="200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Tree>
    <p:extLst>
      <p:ext uri="{BB962C8B-B14F-4D97-AF65-F5344CB8AC3E}">
        <p14:creationId xmlns:p14="http://schemas.microsoft.com/office/powerpoint/2010/main" val="33287886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1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B139C-DAA9-4CC2-6652-AF6F48E73EDD}"/>
              </a:ext>
            </a:extLst>
          </p:cNvPr>
          <p:cNvSpPr>
            <a:spLocks noGrp="1"/>
          </p:cNvSpPr>
          <p:nvPr>
            <p:ph type="title"/>
          </p:nvPr>
        </p:nvSpPr>
        <p:spPr/>
        <p:txBody>
          <a:bodyPr/>
          <a:lstStyle/>
          <a:p>
            <a:r>
              <a:rPr lang="en-US" dirty="0"/>
              <a:t>Event Model – Resource Object</a:t>
            </a:r>
          </a:p>
        </p:txBody>
      </p:sp>
      <p:sp>
        <p:nvSpPr>
          <p:cNvPr id="5" name="TextBox 4">
            <a:extLst>
              <a:ext uri="{FF2B5EF4-FFF2-40B4-BE49-F238E27FC236}">
                <a16:creationId xmlns:a16="http://schemas.microsoft.com/office/drawing/2014/main" id="{312CE47E-2671-A639-6879-46E65744916E}"/>
              </a:ext>
            </a:extLst>
          </p:cNvPr>
          <p:cNvSpPr txBox="1"/>
          <p:nvPr/>
        </p:nvSpPr>
        <p:spPr>
          <a:xfrm>
            <a:off x="282616" y="1578447"/>
            <a:ext cx="6270584" cy="707886"/>
          </a:xfrm>
          <a:prstGeom prst="rect">
            <a:avLst/>
          </a:prstGeom>
          <a:noFill/>
        </p:spPr>
        <p:txBody>
          <a:bodyPr wrap="square" rtlCol="0" anchor="t">
            <a:spAutoFit/>
          </a:bodyPr>
          <a:lstStyle/>
          <a:p>
            <a:pPr lvl="0">
              <a:defRPr/>
            </a:pPr>
            <a:r>
              <a:rPr lang="en-US" sz="2000" b="1" i="1" noProof="0" dirty="0" err="1">
                <a:solidFill>
                  <a:srgbClr val="000000"/>
                </a:solidFill>
                <a:latin typeface="Arial" panose="020B0604020202020204" pitchFamily="34" charset="0"/>
                <a:ea typeface="Arial" panose="020B0706030804020204" pitchFamily="34" charset="0"/>
                <a:cs typeface="Arial" panose="020B0604020202020204" pitchFamily="34" charset="0"/>
              </a:rPr>
              <a:t>Data.resource.primaryHierarchy</a:t>
            </a:r>
            <a:r>
              <a:rPr lang="en-US" sz="2000" noProof="0" dirty="0">
                <a:solidFill>
                  <a:srgbClr val="000000"/>
                </a:solidFill>
                <a:latin typeface="Arial" panose="020B0604020202020204" pitchFamily="34" charset="0"/>
                <a:ea typeface="Arial" panose="020B0706030804020204" pitchFamily="34" charset="0"/>
                <a:cs typeface="Arial" panose="020B0604020202020204" pitchFamily="34" charset="0"/>
              </a:rPr>
              <a:t> contains the parent-child path to the file in the repository</a:t>
            </a:r>
            <a:endParaRPr kumimoji="0" lang="en-US" sz="2000" b="1" i="1"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DF5A34A0-AB1E-A935-7FCC-13A607EBA439}"/>
              </a:ext>
            </a:extLst>
          </p:cNvPr>
          <p:cNvGraphicFramePr>
            <a:graphicFrameLocks noGrp="1"/>
          </p:cNvGraphicFramePr>
          <p:nvPr>
            <p:extLst>
              <p:ext uri="{D42A27DB-BD31-4B8C-83A1-F6EECF244321}">
                <p14:modId xmlns:p14="http://schemas.microsoft.com/office/powerpoint/2010/main" val="3219956350"/>
              </p:ext>
            </p:extLst>
          </p:nvPr>
        </p:nvGraphicFramePr>
        <p:xfrm>
          <a:off x="381000" y="4010823"/>
          <a:ext cx="11430000" cy="2537460"/>
        </p:xfrm>
        <a:graphic>
          <a:graphicData uri="http://schemas.openxmlformats.org/drawingml/2006/table">
            <a:tbl>
              <a:tblPr>
                <a:tableStyleId>{284E427A-3D55-4303-BF80-6455036E1DE7}</a:tableStyleId>
              </a:tblPr>
              <a:tblGrid>
                <a:gridCol w="3810000">
                  <a:extLst>
                    <a:ext uri="{9D8B030D-6E8A-4147-A177-3AD203B41FA5}">
                      <a16:colId xmlns:a16="http://schemas.microsoft.com/office/drawing/2014/main" val="885543504"/>
                    </a:ext>
                  </a:extLst>
                </a:gridCol>
                <a:gridCol w="3810000">
                  <a:extLst>
                    <a:ext uri="{9D8B030D-6E8A-4147-A177-3AD203B41FA5}">
                      <a16:colId xmlns:a16="http://schemas.microsoft.com/office/drawing/2014/main" val="1479721340"/>
                    </a:ext>
                  </a:extLst>
                </a:gridCol>
                <a:gridCol w="3810000">
                  <a:extLst>
                    <a:ext uri="{9D8B030D-6E8A-4147-A177-3AD203B41FA5}">
                      <a16:colId xmlns:a16="http://schemas.microsoft.com/office/drawing/2014/main" val="2967046183"/>
                    </a:ext>
                  </a:extLst>
                </a:gridCol>
              </a:tblGrid>
              <a:tr h="0">
                <a:tc>
                  <a:txBody>
                    <a:bodyPr/>
                    <a:lstStyle/>
                    <a:p>
                      <a:r>
                        <a:rPr lang="en-US">
                          <a:effectLst/>
                        </a:rPr>
                        <a:t>Property</a:t>
                      </a:r>
                    </a:p>
                  </a:txBody>
                  <a:tcPr marL="123825" marR="123825" marT="57150" marB="57150" anchor="ctr"/>
                </a:tc>
                <a:tc>
                  <a:txBody>
                    <a:bodyPr/>
                    <a:lstStyle/>
                    <a:p>
                      <a:r>
                        <a:rPr lang="en-US">
                          <a:effectLst/>
                        </a:rPr>
                        <a:t>Type</a:t>
                      </a:r>
                    </a:p>
                  </a:txBody>
                  <a:tcPr marL="123825" marR="123825" marT="57150" marB="57150" anchor="ctr"/>
                </a:tc>
                <a:tc>
                  <a:txBody>
                    <a:bodyPr/>
                    <a:lstStyle/>
                    <a:p>
                      <a:r>
                        <a:rPr lang="en-US">
                          <a:effectLst/>
                        </a:rPr>
                        <a:t>Description</a:t>
                      </a:r>
                    </a:p>
                  </a:txBody>
                  <a:tcPr marL="123825" marR="123825" marT="57150" marB="57150" anchor="ctr"/>
                </a:tc>
                <a:extLst>
                  <a:ext uri="{0D108BD9-81ED-4DB2-BD59-A6C34878D82A}">
                    <a16:rowId xmlns:a16="http://schemas.microsoft.com/office/drawing/2014/main" val="695970002"/>
                  </a:ext>
                </a:extLst>
              </a:tr>
              <a:tr h="0">
                <a:tc>
                  <a:txBody>
                    <a:bodyPr/>
                    <a:lstStyle/>
                    <a:p>
                      <a:r>
                        <a:rPr lang="en-US">
                          <a:effectLst/>
                        </a:rPr>
                        <a:t>data.resource.id</a:t>
                      </a:r>
                    </a:p>
                  </a:txBody>
                  <a:tcPr marL="123825" marR="123825" marT="57150" marB="57150" anchor="ctr"/>
                </a:tc>
                <a:tc>
                  <a:txBody>
                    <a:bodyPr/>
                    <a:lstStyle/>
                    <a:p>
                      <a:r>
                        <a:rPr lang="en-US">
                          <a:effectLst/>
                        </a:rPr>
                        <a:t>String</a:t>
                      </a:r>
                    </a:p>
                  </a:txBody>
                  <a:tcPr marL="123825" marR="123825" marT="57150" marB="57150" anchor="ctr"/>
                </a:tc>
                <a:tc>
                  <a:txBody>
                    <a:bodyPr/>
                    <a:lstStyle/>
                    <a:p>
                      <a:r>
                        <a:rPr lang="en-US">
                          <a:effectLst/>
                        </a:rPr>
                        <a:t>The unique ID of the resource, i.e. a node ID</a:t>
                      </a:r>
                    </a:p>
                  </a:txBody>
                  <a:tcPr marL="123825" marR="123825" marT="57150" marB="57150" anchor="ctr"/>
                </a:tc>
                <a:extLst>
                  <a:ext uri="{0D108BD9-81ED-4DB2-BD59-A6C34878D82A}">
                    <a16:rowId xmlns:a16="http://schemas.microsoft.com/office/drawing/2014/main" val="2410058323"/>
                  </a:ext>
                </a:extLst>
              </a:tr>
              <a:tr h="0">
                <a:tc>
                  <a:txBody>
                    <a:bodyPr/>
                    <a:lstStyle/>
                    <a:p>
                      <a:r>
                        <a:rPr lang="en-US" dirty="0" err="1">
                          <a:effectLst/>
                        </a:rPr>
                        <a:t>data.resource.primaryHierarchy</a:t>
                      </a:r>
                      <a:endParaRPr lang="en-US" dirty="0">
                        <a:effectLst/>
                      </a:endParaRPr>
                    </a:p>
                  </a:txBody>
                  <a:tcPr marL="123825" marR="123825" marT="57150" marB="57150" anchor="ctr"/>
                </a:tc>
                <a:tc>
                  <a:txBody>
                    <a:bodyPr/>
                    <a:lstStyle/>
                    <a:p>
                      <a:r>
                        <a:rPr lang="en-US" dirty="0">
                          <a:effectLst/>
                        </a:rPr>
                        <a:t>Array</a:t>
                      </a:r>
                    </a:p>
                  </a:txBody>
                  <a:tcPr marL="123825" marR="123825" marT="57150" marB="57150" anchor="ctr"/>
                </a:tc>
                <a:tc>
                  <a:txBody>
                    <a:bodyPr/>
                    <a:lstStyle/>
                    <a:p>
                      <a:r>
                        <a:rPr lang="en-US" dirty="0">
                          <a:effectLst/>
                        </a:rPr>
                        <a:t>Optional primary hierarchy of ancestors of the resource affected, i.e. folder path for content. Note that the first element is the immediate parent</a:t>
                      </a:r>
                    </a:p>
                  </a:txBody>
                  <a:tcPr marL="123825" marR="123825" marT="57150" marB="57150" anchor="ctr"/>
                </a:tc>
                <a:extLst>
                  <a:ext uri="{0D108BD9-81ED-4DB2-BD59-A6C34878D82A}">
                    <a16:rowId xmlns:a16="http://schemas.microsoft.com/office/drawing/2014/main" val="3838811682"/>
                  </a:ext>
                </a:extLst>
              </a:tr>
            </a:tbl>
          </a:graphicData>
        </a:graphic>
      </p:graphicFrame>
      <p:sp>
        <p:nvSpPr>
          <p:cNvPr id="11" name="Rectangle 10">
            <a:extLst>
              <a:ext uri="{FF2B5EF4-FFF2-40B4-BE49-F238E27FC236}">
                <a16:creationId xmlns:a16="http://schemas.microsoft.com/office/drawing/2014/main" id="{AC501A54-E8A8-EB88-1CFF-92B6386D50C0}"/>
              </a:ext>
            </a:extLst>
          </p:cNvPr>
          <p:cNvSpPr/>
          <p:nvPr/>
        </p:nvSpPr>
        <p:spPr bwMode="auto">
          <a:xfrm>
            <a:off x="4495801" y="2857500"/>
            <a:ext cx="3200399" cy="416052"/>
          </a:xfrm>
          <a:prstGeom prst="rect">
            <a:avLst/>
          </a:prstGeom>
          <a:solidFill>
            <a:schemeClr val="accent1">
              <a:lumMod val="10000"/>
              <a:lumOff val="90000"/>
            </a:schemeClr>
          </a:solidFill>
          <a:ln>
            <a:solidFill>
              <a:schemeClr val="accent1">
                <a:lumMod val="75000"/>
                <a:lumOff val="25000"/>
              </a:schemeClr>
            </a:solid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r>
              <a:rPr lang="en-US" sz="1600" i="1" dirty="0" err="1">
                <a:solidFill>
                  <a:schemeClr val="tx1">
                    <a:lumMod val="75000"/>
                    <a:lumOff val="25000"/>
                  </a:schemeClr>
                </a:solidFill>
                <a:effectLst/>
              </a:rPr>
              <a:t>event.getData</a:t>
            </a:r>
            <a:r>
              <a:rPr lang="en-US" sz="1600" i="1" dirty="0">
                <a:solidFill>
                  <a:schemeClr val="tx1">
                    <a:lumMod val="75000"/>
                    <a:lumOff val="25000"/>
                  </a:schemeClr>
                </a:solidFill>
                <a:effectLst/>
              </a:rPr>
              <a:t>().</a:t>
            </a:r>
            <a:r>
              <a:rPr lang="en-US" sz="1600" i="1" dirty="0" err="1">
                <a:solidFill>
                  <a:schemeClr val="tx1">
                    <a:lumMod val="75000"/>
                    <a:lumOff val="25000"/>
                  </a:schemeClr>
                </a:solidFill>
                <a:effectLst/>
              </a:rPr>
              <a:t>getResource</a:t>
            </a:r>
            <a:r>
              <a:rPr lang="en-US" sz="1600" i="1" dirty="0">
                <a:solidFill>
                  <a:schemeClr val="tx1">
                    <a:lumMod val="75000"/>
                    <a:lumOff val="25000"/>
                  </a:schemeClr>
                </a:solidFill>
                <a:effectLst/>
              </a:rPr>
              <a:t>();</a:t>
            </a:r>
          </a:p>
        </p:txBody>
      </p:sp>
      <p:pic>
        <p:nvPicPr>
          <p:cNvPr id="10" name="Picture 9">
            <a:extLst>
              <a:ext uri="{FF2B5EF4-FFF2-40B4-BE49-F238E27FC236}">
                <a16:creationId xmlns:a16="http://schemas.microsoft.com/office/drawing/2014/main" id="{E4B129BE-57ED-B24C-65FE-D47BCE070914}"/>
              </a:ext>
            </a:extLst>
          </p:cNvPr>
          <p:cNvPicPr>
            <a:picLocks noChangeAspect="1"/>
          </p:cNvPicPr>
          <p:nvPr/>
        </p:nvPicPr>
        <p:blipFill>
          <a:blip r:embed="rId3"/>
          <a:stretch>
            <a:fillRect/>
          </a:stretch>
        </p:blipFill>
        <p:spPr>
          <a:xfrm>
            <a:off x="7581900" y="1943965"/>
            <a:ext cx="3790532" cy="1444752"/>
          </a:xfrm>
          <a:prstGeom prst="rect">
            <a:avLst/>
          </a:prstGeom>
          <a:ln>
            <a:solidFill>
              <a:schemeClr val="accent1">
                <a:lumMod val="75000"/>
                <a:lumOff val="25000"/>
              </a:schemeClr>
            </a:solidFill>
          </a:ln>
        </p:spPr>
      </p:pic>
    </p:spTree>
    <p:extLst>
      <p:ext uri="{BB962C8B-B14F-4D97-AF65-F5344CB8AC3E}">
        <p14:creationId xmlns:p14="http://schemas.microsoft.com/office/powerpoint/2010/main" val="18064317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156CE-AA2E-11FC-ACF9-8CA91FD94880}"/>
              </a:ext>
            </a:extLst>
          </p:cNvPr>
          <p:cNvSpPr>
            <a:spLocks noGrp="1"/>
          </p:cNvSpPr>
          <p:nvPr>
            <p:ph type="title"/>
          </p:nvPr>
        </p:nvSpPr>
        <p:spPr/>
        <p:txBody>
          <a:bodyPr/>
          <a:lstStyle/>
          <a:p>
            <a:r>
              <a:rPr lang="en-US" dirty="0"/>
              <a:t>Event Model – Event Types</a:t>
            </a:r>
          </a:p>
        </p:txBody>
      </p:sp>
      <p:graphicFrame>
        <p:nvGraphicFramePr>
          <p:cNvPr id="4" name="Table 3">
            <a:extLst>
              <a:ext uri="{FF2B5EF4-FFF2-40B4-BE49-F238E27FC236}">
                <a16:creationId xmlns:a16="http://schemas.microsoft.com/office/drawing/2014/main" id="{B13147DA-6167-C40D-5939-974637A41123}"/>
              </a:ext>
            </a:extLst>
          </p:cNvPr>
          <p:cNvGraphicFramePr>
            <a:graphicFrameLocks noGrp="1"/>
          </p:cNvGraphicFramePr>
          <p:nvPr>
            <p:extLst>
              <p:ext uri="{D42A27DB-BD31-4B8C-83A1-F6EECF244321}">
                <p14:modId xmlns:p14="http://schemas.microsoft.com/office/powerpoint/2010/main" val="951691524"/>
              </p:ext>
            </p:extLst>
          </p:nvPr>
        </p:nvGraphicFramePr>
        <p:xfrm>
          <a:off x="495300" y="3122674"/>
          <a:ext cx="11201400" cy="3584451"/>
        </p:xfrm>
        <a:graphic>
          <a:graphicData uri="http://schemas.openxmlformats.org/drawingml/2006/table">
            <a:tbl>
              <a:tblPr>
                <a:tableStyleId>{3C2FFA5D-87B4-456A-9821-1D502468CF0F}</a:tableStyleId>
              </a:tblPr>
              <a:tblGrid>
                <a:gridCol w="5600700">
                  <a:extLst>
                    <a:ext uri="{9D8B030D-6E8A-4147-A177-3AD203B41FA5}">
                      <a16:colId xmlns:a16="http://schemas.microsoft.com/office/drawing/2014/main" val="1418229072"/>
                    </a:ext>
                  </a:extLst>
                </a:gridCol>
                <a:gridCol w="5600700">
                  <a:extLst>
                    <a:ext uri="{9D8B030D-6E8A-4147-A177-3AD203B41FA5}">
                      <a16:colId xmlns:a16="http://schemas.microsoft.com/office/drawing/2014/main" val="3029379700"/>
                    </a:ext>
                  </a:extLst>
                </a:gridCol>
              </a:tblGrid>
              <a:tr h="380848">
                <a:tc>
                  <a:txBody>
                    <a:bodyPr/>
                    <a:lstStyle/>
                    <a:p>
                      <a:r>
                        <a:rPr lang="en-US" sz="1700" dirty="0">
                          <a:effectLst/>
                        </a:rPr>
                        <a:t>Name</a:t>
                      </a:r>
                    </a:p>
                  </a:txBody>
                  <a:tcPr marL="121348" marR="121348" marT="56007" marB="56007" anchor="ctr"/>
                </a:tc>
                <a:tc>
                  <a:txBody>
                    <a:bodyPr/>
                    <a:lstStyle/>
                    <a:p>
                      <a:r>
                        <a:rPr lang="en-US" sz="1700">
                          <a:effectLst/>
                        </a:rPr>
                        <a:t>Description</a:t>
                      </a:r>
                    </a:p>
                  </a:txBody>
                  <a:tcPr marL="121348" marR="121348" marT="56007" marB="56007" anchor="ctr"/>
                </a:tc>
                <a:extLst>
                  <a:ext uri="{0D108BD9-81ED-4DB2-BD59-A6C34878D82A}">
                    <a16:rowId xmlns:a16="http://schemas.microsoft.com/office/drawing/2014/main" val="3310753156"/>
                  </a:ext>
                </a:extLst>
              </a:tr>
              <a:tr h="380848">
                <a:tc>
                  <a:txBody>
                    <a:bodyPr/>
                    <a:lstStyle/>
                    <a:p>
                      <a:r>
                        <a:rPr lang="en-US" sz="1700" dirty="0" err="1">
                          <a:effectLst/>
                        </a:rPr>
                        <a:t>org.alfresco.event.node.Created</a:t>
                      </a:r>
                      <a:endParaRPr lang="en-US" sz="1700" dirty="0">
                        <a:effectLst/>
                      </a:endParaRPr>
                    </a:p>
                  </a:txBody>
                  <a:tcPr marL="121348" marR="121348" marT="56007" marB="56007" anchor="ctr"/>
                </a:tc>
                <a:tc>
                  <a:txBody>
                    <a:bodyPr/>
                    <a:lstStyle/>
                    <a:p>
                      <a:r>
                        <a:rPr lang="en-US" sz="1700">
                          <a:effectLst/>
                        </a:rPr>
                        <a:t>Occurs when a node is created</a:t>
                      </a:r>
                    </a:p>
                  </a:txBody>
                  <a:tcPr marL="121348" marR="121348" marT="56007" marB="56007" anchor="ctr"/>
                </a:tc>
                <a:extLst>
                  <a:ext uri="{0D108BD9-81ED-4DB2-BD59-A6C34878D82A}">
                    <a16:rowId xmlns:a16="http://schemas.microsoft.com/office/drawing/2014/main" val="3534460708"/>
                  </a:ext>
                </a:extLst>
              </a:tr>
              <a:tr h="918515">
                <a:tc>
                  <a:txBody>
                    <a:bodyPr/>
                    <a:lstStyle/>
                    <a:p>
                      <a:r>
                        <a:rPr lang="en-US" sz="1700">
                          <a:effectLst/>
                        </a:rPr>
                        <a:t>org.alfresco.event.node.Updated</a:t>
                      </a:r>
                    </a:p>
                  </a:txBody>
                  <a:tcPr marL="121348" marR="121348" marT="56007" marB="56007" anchor="ctr"/>
                </a:tc>
                <a:tc>
                  <a:txBody>
                    <a:bodyPr/>
                    <a:lstStyle/>
                    <a:p>
                      <a:r>
                        <a:rPr lang="en-US" sz="1700">
                          <a:effectLst/>
                        </a:rPr>
                        <a:t>Occurs when a node is updated or moved. Currently only node's name, type, properties, aspects, and content are supported</a:t>
                      </a:r>
                    </a:p>
                  </a:txBody>
                  <a:tcPr marL="121348" marR="121348" marT="56007" marB="56007" anchor="ctr"/>
                </a:tc>
                <a:extLst>
                  <a:ext uri="{0D108BD9-81ED-4DB2-BD59-A6C34878D82A}">
                    <a16:rowId xmlns:a16="http://schemas.microsoft.com/office/drawing/2014/main" val="3894058202"/>
                  </a:ext>
                </a:extLst>
              </a:tr>
              <a:tr h="380848">
                <a:tc>
                  <a:txBody>
                    <a:bodyPr/>
                    <a:lstStyle/>
                    <a:p>
                      <a:r>
                        <a:rPr lang="en-US" sz="1700">
                          <a:effectLst/>
                        </a:rPr>
                        <a:t>org.alfresco.event.node.Deleted</a:t>
                      </a:r>
                    </a:p>
                  </a:txBody>
                  <a:tcPr marL="121348" marR="121348" marT="56007" marB="56007" anchor="ctr"/>
                </a:tc>
                <a:tc>
                  <a:txBody>
                    <a:bodyPr/>
                    <a:lstStyle/>
                    <a:p>
                      <a:r>
                        <a:rPr lang="en-US" sz="1700">
                          <a:effectLst/>
                        </a:rPr>
                        <a:t>Occurs when a node is deleted</a:t>
                      </a:r>
                    </a:p>
                  </a:txBody>
                  <a:tcPr marL="121348" marR="121348" marT="56007" marB="56007" anchor="ctr"/>
                </a:tc>
                <a:extLst>
                  <a:ext uri="{0D108BD9-81ED-4DB2-BD59-A6C34878D82A}">
                    <a16:rowId xmlns:a16="http://schemas.microsoft.com/office/drawing/2014/main" val="2160050949"/>
                  </a:ext>
                </a:extLst>
              </a:tr>
              <a:tr h="380848">
                <a:tc>
                  <a:txBody>
                    <a:bodyPr/>
                    <a:lstStyle/>
                    <a:p>
                      <a:r>
                        <a:rPr lang="en-US" sz="1700" dirty="0" err="1">
                          <a:effectLst/>
                        </a:rPr>
                        <a:t>org.alfresco.event.assoc.child.Created</a:t>
                      </a:r>
                      <a:endParaRPr lang="en-US" sz="1700" dirty="0">
                        <a:effectLst/>
                      </a:endParaRPr>
                    </a:p>
                  </a:txBody>
                  <a:tcPr marL="121348" marR="121348" marT="56007" marB="56007" anchor="ctr"/>
                </a:tc>
                <a:tc>
                  <a:txBody>
                    <a:bodyPr/>
                    <a:lstStyle/>
                    <a:p>
                      <a:r>
                        <a:rPr lang="en-US" sz="1700">
                          <a:effectLst/>
                        </a:rPr>
                        <a:t>Occurs when a secondary child association is created</a:t>
                      </a:r>
                    </a:p>
                  </a:txBody>
                  <a:tcPr marL="121348" marR="121348" marT="56007" marB="56007" anchor="ctr"/>
                </a:tc>
                <a:extLst>
                  <a:ext uri="{0D108BD9-81ED-4DB2-BD59-A6C34878D82A}">
                    <a16:rowId xmlns:a16="http://schemas.microsoft.com/office/drawing/2014/main" val="763930524"/>
                  </a:ext>
                </a:extLst>
              </a:tr>
              <a:tr h="380848">
                <a:tc>
                  <a:txBody>
                    <a:bodyPr/>
                    <a:lstStyle/>
                    <a:p>
                      <a:r>
                        <a:rPr lang="en-US" sz="1700" dirty="0" err="1">
                          <a:effectLst/>
                        </a:rPr>
                        <a:t>org.alfresco.event.assoc.child.Deleted</a:t>
                      </a:r>
                      <a:endParaRPr lang="en-US" sz="1700" dirty="0">
                        <a:effectLst/>
                      </a:endParaRPr>
                    </a:p>
                  </a:txBody>
                  <a:tcPr marL="121348" marR="121348" marT="56007" marB="56007" anchor="ctr"/>
                </a:tc>
                <a:tc>
                  <a:txBody>
                    <a:bodyPr/>
                    <a:lstStyle/>
                    <a:p>
                      <a:r>
                        <a:rPr lang="en-US" sz="1700">
                          <a:effectLst/>
                        </a:rPr>
                        <a:t>Occurs when a secondary child association is deleted</a:t>
                      </a:r>
                    </a:p>
                  </a:txBody>
                  <a:tcPr marL="121348" marR="121348" marT="56007" marB="56007" anchor="ctr"/>
                </a:tc>
                <a:extLst>
                  <a:ext uri="{0D108BD9-81ED-4DB2-BD59-A6C34878D82A}">
                    <a16:rowId xmlns:a16="http://schemas.microsoft.com/office/drawing/2014/main" val="3620287981"/>
                  </a:ext>
                </a:extLst>
              </a:tr>
              <a:tr h="380848">
                <a:tc>
                  <a:txBody>
                    <a:bodyPr/>
                    <a:lstStyle/>
                    <a:p>
                      <a:r>
                        <a:rPr lang="en-US" sz="1700">
                          <a:effectLst/>
                        </a:rPr>
                        <a:t>org.alfresco.event.assoc.peer.Created</a:t>
                      </a:r>
                    </a:p>
                  </a:txBody>
                  <a:tcPr marL="121348" marR="121348" marT="56007" marB="56007" anchor="ctr"/>
                </a:tc>
                <a:tc>
                  <a:txBody>
                    <a:bodyPr/>
                    <a:lstStyle/>
                    <a:p>
                      <a:r>
                        <a:rPr lang="en-US" sz="1700">
                          <a:effectLst/>
                        </a:rPr>
                        <a:t>Occurs when a peer association is created</a:t>
                      </a:r>
                    </a:p>
                  </a:txBody>
                  <a:tcPr marL="121348" marR="121348" marT="56007" marB="56007" anchor="ctr"/>
                </a:tc>
                <a:extLst>
                  <a:ext uri="{0D108BD9-81ED-4DB2-BD59-A6C34878D82A}">
                    <a16:rowId xmlns:a16="http://schemas.microsoft.com/office/drawing/2014/main" val="4125868948"/>
                  </a:ext>
                </a:extLst>
              </a:tr>
              <a:tr h="380848">
                <a:tc>
                  <a:txBody>
                    <a:bodyPr/>
                    <a:lstStyle/>
                    <a:p>
                      <a:r>
                        <a:rPr lang="en-US" sz="1700">
                          <a:effectLst/>
                        </a:rPr>
                        <a:t>org.alfresco.event.assoc.peer.Deleted</a:t>
                      </a:r>
                    </a:p>
                  </a:txBody>
                  <a:tcPr marL="121348" marR="121348" marT="56007" marB="56007" anchor="ctr"/>
                </a:tc>
                <a:tc>
                  <a:txBody>
                    <a:bodyPr/>
                    <a:lstStyle/>
                    <a:p>
                      <a:r>
                        <a:rPr lang="en-US" sz="1700" dirty="0">
                          <a:effectLst/>
                        </a:rPr>
                        <a:t>Occurs when a peer association is deleted</a:t>
                      </a:r>
                    </a:p>
                  </a:txBody>
                  <a:tcPr marL="121348" marR="121348" marT="56007" marB="56007" anchor="ctr"/>
                </a:tc>
                <a:extLst>
                  <a:ext uri="{0D108BD9-81ED-4DB2-BD59-A6C34878D82A}">
                    <a16:rowId xmlns:a16="http://schemas.microsoft.com/office/drawing/2014/main" val="3021562876"/>
                  </a:ext>
                </a:extLst>
              </a:tr>
            </a:tbl>
          </a:graphicData>
        </a:graphic>
      </p:graphicFrame>
      <p:sp>
        <p:nvSpPr>
          <p:cNvPr id="5" name="Rectangle 1">
            <a:extLst>
              <a:ext uri="{FF2B5EF4-FFF2-40B4-BE49-F238E27FC236}">
                <a16:creationId xmlns:a16="http://schemas.microsoft.com/office/drawing/2014/main" id="{4B8DC2AB-911E-D617-EB78-7BD9D555606F}"/>
              </a:ext>
            </a:extLst>
          </p:cNvPr>
          <p:cNvSpPr>
            <a:spLocks noChangeArrowheads="1"/>
          </p:cNvSpPr>
          <p:nvPr/>
        </p:nvSpPr>
        <p:spPr bwMode="auto">
          <a:xfrm>
            <a:off x="381000" y="1943100"/>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1F2328"/>
                </a:solidFill>
                <a:effectLst/>
                <a:latin typeface="-apple-system"/>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1160B500-7FBB-DD52-0AB1-EE93D2D63438}"/>
              </a:ext>
            </a:extLst>
          </p:cNvPr>
          <p:cNvSpPr txBox="1"/>
          <p:nvPr/>
        </p:nvSpPr>
        <p:spPr>
          <a:xfrm>
            <a:off x="282616" y="1578447"/>
            <a:ext cx="9242384" cy="400110"/>
          </a:xfrm>
          <a:prstGeom prst="rect">
            <a:avLst/>
          </a:prstGeom>
          <a:noFill/>
        </p:spPr>
        <p:txBody>
          <a:bodyPr wrap="square" rtlCol="0" anchor="t">
            <a:spAutoFit/>
          </a:bodyPr>
          <a:lstStyle/>
          <a:p>
            <a:pPr lvl="0">
              <a:defRPr/>
            </a:pP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Event types consist of </a:t>
            </a:r>
            <a:r>
              <a:rPr lang="en-US" sz="2000" b="1" dirty="0">
                <a:solidFill>
                  <a:srgbClr val="000000"/>
                </a:solidFill>
                <a:latin typeface="Arial" panose="020B0604020202020204" pitchFamily="34" charset="0"/>
                <a:ea typeface="Arial" panose="020B0706030804020204" pitchFamily="34" charset="0"/>
                <a:cs typeface="Arial" panose="020B0604020202020204" pitchFamily="34" charset="0"/>
              </a:rPr>
              <a:t>node</a:t>
            </a: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 events and </a:t>
            </a:r>
            <a:r>
              <a:rPr lang="en-US" sz="2000" b="1" dirty="0">
                <a:solidFill>
                  <a:srgbClr val="000000"/>
                </a:solidFill>
                <a:latin typeface="Arial" panose="020B0604020202020204" pitchFamily="34" charset="0"/>
                <a:ea typeface="Arial" panose="020B0706030804020204" pitchFamily="34" charset="0"/>
                <a:cs typeface="Arial" panose="020B0604020202020204" pitchFamily="34" charset="0"/>
              </a:rPr>
              <a:t>association</a:t>
            </a: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 events.</a:t>
            </a:r>
            <a:endParaRPr kumimoji="0" lang="en-US" sz="20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Tree>
    <p:extLst>
      <p:ext uri="{BB962C8B-B14F-4D97-AF65-F5344CB8AC3E}">
        <p14:creationId xmlns:p14="http://schemas.microsoft.com/office/powerpoint/2010/main" val="16009411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D6B809-52C4-C791-06EF-7FED5781F4D5}"/>
              </a:ext>
            </a:extLst>
          </p:cNvPr>
          <p:cNvSpPr>
            <a:spLocks noGrp="1"/>
          </p:cNvSpPr>
          <p:nvPr>
            <p:ph type="ctrTitle"/>
          </p:nvPr>
        </p:nvSpPr>
        <p:spPr>
          <a:xfrm>
            <a:off x="1384539" y="228600"/>
            <a:ext cx="6853141" cy="3490110"/>
          </a:xfrm>
        </p:spPr>
        <p:txBody>
          <a:bodyPr/>
          <a:lstStyle/>
          <a:p>
            <a:r>
              <a:rPr lang="en-US" dirty="0"/>
              <a:t>Alfresco Content Services</a:t>
            </a:r>
          </a:p>
        </p:txBody>
      </p:sp>
      <p:sp>
        <p:nvSpPr>
          <p:cNvPr id="6" name="Text Placeholder 5">
            <a:extLst>
              <a:ext uri="{FF2B5EF4-FFF2-40B4-BE49-F238E27FC236}">
                <a16:creationId xmlns:a16="http://schemas.microsoft.com/office/drawing/2014/main" id="{B2E8C15B-283E-CC5E-501E-96441A6103F3}"/>
              </a:ext>
            </a:extLst>
          </p:cNvPr>
          <p:cNvSpPr>
            <a:spLocks noGrp="1"/>
          </p:cNvSpPr>
          <p:nvPr>
            <p:ph type="body" sz="quarter" idx="13"/>
          </p:nvPr>
        </p:nvSpPr>
        <p:spPr>
          <a:xfrm>
            <a:off x="1384539" y="4914900"/>
            <a:ext cx="6853141" cy="1000512"/>
          </a:xfrm>
        </p:spPr>
        <p:txBody>
          <a:bodyPr>
            <a:normAutofit fontScale="70000" lnSpcReduction="20000"/>
          </a:bodyPr>
          <a:lstStyle/>
          <a:p>
            <a:r>
              <a:rPr lang="en-US" dirty="0"/>
              <a:t>Greg Bousley</a:t>
            </a:r>
          </a:p>
          <a:p>
            <a:r>
              <a:rPr lang="en-US" dirty="0"/>
              <a:t>Angel </a:t>
            </a:r>
            <a:r>
              <a:rPr lang="en-US" dirty="0" err="1"/>
              <a:t>Borroy</a:t>
            </a:r>
            <a:endParaRPr lang="en-US" dirty="0"/>
          </a:p>
          <a:p>
            <a:r>
              <a:rPr lang="en-US" dirty="0"/>
              <a:t>Alex </a:t>
            </a:r>
            <a:r>
              <a:rPr lang="en-US" dirty="0" err="1"/>
              <a:t>Madon</a:t>
            </a:r>
            <a:endParaRPr lang="en-US" dirty="0"/>
          </a:p>
        </p:txBody>
      </p:sp>
      <p:sp>
        <p:nvSpPr>
          <p:cNvPr id="7" name="Text Placeholder 6">
            <a:extLst>
              <a:ext uri="{FF2B5EF4-FFF2-40B4-BE49-F238E27FC236}">
                <a16:creationId xmlns:a16="http://schemas.microsoft.com/office/drawing/2014/main" id="{7CB1002D-942C-97B0-CD94-820B5CBA9B72}"/>
              </a:ext>
            </a:extLst>
          </p:cNvPr>
          <p:cNvSpPr>
            <a:spLocks noGrp="1"/>
          </p:cNvSpPr>
          <p:nvPr>
            <p:ph type="body" sz="quarter" idx="4294967295"/>
          </p:nvPr>
        </p:nvSpPr>
        <p:spPr>
          <a:xfrm>
            <a:off x="1181100" y="3723680"/>
            <a:ext cx="6853142" cy="974410"/>
          </a:xfrm>
        </p:spPr>
        <p:txBody>
          <a:bodyPr/>
          <a:lstStyle/>
          <a:p>
            <a:r>
              <a:rPr lang="en-US" sz="3200" dirty="0">
                <a:solidFill>
                  <a:schemeClr val="bg1"/>
                </a:solidFill>
              </a:rPr>
              <a:t>Out-of-Process Extensions &amp; ActiveMQ Administration</a:t>
            </a:r>
          </a:p>
        </p:txBody>
      </p:sp>
    </p:spTree>
    <p:extLst>
      <p:ext uri="{BB962C8B-B14F-4D97-AF65-F5344CB8AC3E}">
        <p14:creationId xmlns:p14="http://schemas.microsoft.com/office/powerpoint/2010/main" val="1945226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11591-BC25-368E-A7AB-23F68DBE6CE4}"/>
              </a:ext>
            </a:extLst>
          </p:cNvPr>
          <p:cNvSpPr>
            <a:spLocks noGrp="1"/>
          </p:cNvSpPr>
          <p:nvPr>
            <p:ph type="title"/>
          </p:nvPr>
        </p:nvSpPr>
        <p:spPr/>
        <p:txBody>
          <a:bodyPr/>
          <a:lstStyle/>
          <a:p>
            <a:r>
              <a:rPr lang="en-US" dirty="0"/>
              <a:t>ACS Event Model</a:t>
            </a:r>
          </a:p>
        </p:txBody>
      </p:sp>
      <p:pic>
        <p:nvPicPr>
          <p:cNvPr id="9218" name="Picture 2" descr="GitHub Logo and symbol, meaning, history, PNG, brand">
            <a:extLst>
              <a:ext uri="{FF2B5EF4-FFF2-40B4-BE49-F238E27FC236}">
                <a16:creationId xmlns:a16="http://schemas.microsoft.com/office/drawing/2014/main" id="{675DA446-108B-2B14-A301-4BA025A4FAD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723" r="16385"/>
          <a:stretch/>
        </p:blipFill>
        <p:spPr bwMode="auto">
          <a:xfrm>
            <a:off x="6152909" y="914400"/>
            <a:ext cx="5029200" cy="42291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1A67F83-B8A9-493A-F40F-1A09C9DA7ACD}"/>
              </a:ext>
            </a:extLst>
          </p:cNvPr>
          <p:cNvSpPr txBox="1"/>
          <p:nvPr/>
        </p:nvSpPr>
        <p:spPr>
          <a:xfrm>
            <a:off x="5752859" y="5372100"/>
            <a:ext cx="5829300" cy="461665"/>
          </a:xfrm>
          <a:prstGeom prst="rect">
            <a:avLst/>
          </a:prstGeom>
          <a:noFill/>
        </p:spPr>
        <p:txBody>
          <a:bodyPr wrap="square" lIns="91440" tIns="91440" rIns="91440" bIns="91440" rtlCol="0" anchor="t">
            <a:spAutoFit/>
          </a:bodyPr>
          <a:lstStyle/>
          <a:p>
            <a:pPr algn="ctr">
              <a:lnSpc>
                <a:spcPct val="90000"/>
              </a:lnSpc>
              <a:spcAft>
                <a:spcPts val="600"/>
              </a:spcAft>
            </a:pPr>
            <a:r>
              <a:rPr lang="en-US" sz="2000" b="1" dirty="0">
                <a:solidFill>
                  <a:schemeClr val="tx2">
                    <a:lumMod val="75000"/>
                  </a:schemeClr>
                </a:solidFill>
              </a:rPr>
              <a:t>https://</a:t>
            </a:r>
            <a:r>
              <a:rPr lang="en-US" sz="2000" b="1" dirty="0" err="1">
                <a:solidFill>
                  <a:schemeClr val="tx2">
                    <a:lumMod val="75000"/>
                  </a:schemeClr>
                </a:solidFill>
              </a:rPr>
              <a:t>github.com</a:t>
            </a:r>
            <a:r>
              <a:rPr lang="en-US" sz="2000" b="1" dirty="0">
                <a:solidFill>
                  <a:schemeClr val="tx2">
                    <a:lumMod val="75000"/>
                  </a:schemeClr>
                </a:solidFill>
              </a:rPr>
              <a:t>/Alfresco/</a:t>
            </a:r>
            <a:r>
              <a:rPr lang="en-US" sz="2000" b="1" dirty="0" err="1">
                <a:solidFill>
                  <a:schemeClr val="tx2">
                    <a:lumMod val="75000"/>
                  </a:schemeClr>
                </a:solidFill>
              </a:rPr>
              <a:t>acs</a:t>
            </a:r>
            <a:r>
              <a:rPr lang="en-US" sz="2000" b="1" dirty="0">
                <a:solidFill>
                  <a:schemeClr val="tx2">
                    <a:lumMod val="75000"/>
                  </a:schemeClr>
                </a:solidFill>
              </a:rPr>
              <a:t>-event-model</a:t>
            </a:r>
          </a:p>
        </p:txBody>
      </p:sp>
    </p:spTree>
    <p:extLst>
      <p:ext uri="{BB962C8B-B14F-4D97-AF65-F5344CB8AC3E}">
        <p14:creationId xmlns:p14="http://schemas.microsoft.com/office/powerpoint/2010/main" val="208457242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aptop on table">
            <a:extLst>
              <a:ext uri="{FF2B5EF4-FFF2-40B4-BE49-F238E27FC236}">
                <a16:creationId xmlns:a16="http://schemas.microsoft.com/office/drawing/2014/main" id="{378AF9D2-2E1C-6AFD-C6AC-DD3BFF35D250}"/>
              </a:ext>
            </a:extLst>
          </p:cNvPr>
          <p:cNvPicPr>
            <a:picLocks noChangeAspect="1"/>
          </p:cNvPicPr>
          <p:nvPr/>
        </p:nvPicPr>
        <p:blipFill rotWithShape="1">
          <a:blip r:embed="rId3"/>
          <a:srcRect t="7812" b="7812"/>
          <a:stretch/>
        </p:blipFill>
        <p:spPr>
          <a:xfrm>
            <a:off x="-23191" y="0"/>
            <a:ext cx="12192000" cy="6858000"/>
          </a:xfrm>
          <a:prstGeom prst="rect">
            <a:avLst/>
          </a:prstGeom>
        </p:spPr>
      </p:pic>
    </p:spTree>
    <p:extLst>
      <p:ext uri="{BB962C8B-B14F-4D97-AF65-F5344CB8AC3E}">
        <p14:creationId xmlns:p14="http://schemas.microsoft.com/office/powerpoint/2010/main" val="212909530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04A53-9672-6EBC-D703-AB4944C26C58}"/>
              </a:ext>
            </a:extLst>
          </p:cNvPr>
          <p:cNvSpPr>
            <a:spLocks noGrp="1"/>
          </p:cNvSpPr>
          <p:nvPr>
            <p:ph type="title"/>
          </p:nvPr>
        </p:nvSpPr>
        <p:spPr/>
        <p:txBody>
          <a:bodyPr/>
          <a:lstStyle/>
          <a:p>
            <a:r>
              <a:rPr lang="en-US" dirty="0"/>
              <a:t>Activity 3 Summary</a:t>
            </a:r>
          </a:p>
        </p:txBody>
      </p:sp>
      <p:pic>
        <p:nvPicPr>
          <p:cNvPr id="2050" name="Picture 2" descr="acs_70_event_system_overview">
            <a:extLst>
              <a:ext uri="{FF2B5EF4-FFF2-40B4-BE49-F238E27FC236}">
                <a16:creationId xmlns:a16="http://schemas.microsoft.com/office/drawing/2014/main" id="{D1655472-44C4-1B3E-7518-E0F2F97E002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0902"/>
          <a:stretch/>
        </p:blipFill>
        <p:spPr bwMode="auto">
          <a:xfrm>
            <a:off x="152400" y="1159920"/>
            <a:ext cx="6972300" cy="565125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2D7FBE5-DE48-31A9-2CD1-9C53C0517061}"/>
              </a:ext>
            </a:extLst>
          </p:cNvPr>
          <p:cNvSpPr txBox="1"/>
          <p:nvPr/>
        </p:nvSpPr>
        <p:spPr>
          <a:xfrm>
            <a:off x="7259425" y="1600200"/>
            <a:ext cx="4686300" cy="646331"/>
          </a:xfrm>
          <a:prstGeom prst="rect">
            <a:avLst/>
          </a:prstGeom>
          <a:noFill/>
        </p:spPr>
        <p:txBody>
          <a:bodyPr wrap="square" rtlCol="0" anchor="t">
            <a:spAutoFit/>
          </a:bodyPr>
          <a:lstStyle/>
          <a:p>
            <a:pPr marL="285750" indent="-285750">
              <a:buFont typeface="Arial" panose="020B0604020202020204" pitchFamily="34" charset="0"/>
              <a:buChar char="•"/>
            </a:pPr>
            <a:r>
              <a:rPr lang="en-US" dirty="0"/>
              <a:t>Listening to messages from repository: </a:t>
            </a:r>
          </a:p>
          <a:p>
            <a:pPr marL="742950" lvl="1" indent="-285750">
              <a:buFont typeface="Arial" panose="020B0604020202020204" pitchFamily="34" charset="0"/>
              <a:buChar char="•"/>
            </a:pPr>
            <a:r>
              <a:rPr lang="en-US" dirty="0" err="1"/>
              <a:t>NodeUpdated</a:t>
            </a:r>
            <a:r>
              <a:rPr lang="en-US" dirty="0"/>
              <a:t> class</a:t>
            </a:r>
          </a:p>
        </p:txBody>
      </p:sp>
      <p:sp>
        <p:nvSpPr>
          <p:cNvPr id="7" name="Left Bracket 6">
            <a:extLst>
              <a:ext uri="{FF2B5EF4-FFF2-40B4-BE49-F238E27FC236}">
                <a16:creationId xmlns:a16="http://schemas.microsoft.com/office/drawing/2014/main" id="{AA74619B-BA8E-9957-0549-488390D4FC30}"/>
              </a:ext>
            </a:extLst>
          </p:cNvPr>
          <p:cNvSpPr/>
          <p:nvPr/>
        </p:nvSpPr>
        <p:spPr>
          <a:xfrm rot="10800000">
            <a:off x="7053410" y="4126375"/>
            <a:ext cx="71290" cy="342900"/>
          </a:xfrm>
          <a:prstGeom prst="leftBracket">
            <a:avLst/>
          </a:prstGeom>
          <a:ln w="38100">
            <a:solidFill>
              <a:schemeClr val="tx2">
                <a:lumMod val="60000"/>
                <a:lumOff val="40000"/>
              </a:schemeClr>
            </a:solidFill>
            <a:miter lim="800000"/>
            <a:headEnd type="none"/>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163A5270-7A84-6FBA-11F0-FEF275CF8E31}"/>
              </a:ext>
            </a:extLst>
          </p:cNvPr>
          <p:cNvSpPr txBox="1"/>
          <p:nvPr/>
        </p:nvSpPr>
        <p:spPr>
          <a:xfrm>
            <a:off x="7259425" y="2571571"/>
            <a:ext cx="4686300" cy="646331"/>
          </a:xfrm>
          <a:prstGeom prst="rect">
            <a:avLst/>
          </a:prstGeom>
          <a:noFill/>
        </p:spPr>
        <p:txBody>
          <a:bodyPr wrap="square" rtlCol="0" anchor="t">
            <a:spAutoFit/>
          </a:bodyPr>
          <a:lstStyle/>
          <a:p>
            <a:pPr marL="285750" indent="-285750">
              <a:buFont typeface="Arial" panose="020B0604020202020204" pitchFamily="34" charset="0"/>
              <a:buChar char="•"/>
            </a:pPr>
            <a:r>
              <a:rPr lang="en-US" dirty="0"/>
              <a:t>Performing actions within the repository</a:t>
            </a:r>
          </a:p>
          <a:p>
            <a:pPr marL="742950" lvl="1" indent="-285750">
              <a:buFont typeface="Arial" panose="020B0604020202020204" pitchFamily="34" charset="0"/>
              <a:buChar char="•"/>
            </a:pPr>
            <a:r>
              <a:rPr lang="en-US" dirty="0"/>
              <a:t>Creating comment on node</a:t>
            </a:r>
          </a:p>
        </p:txBody>
      </p:sp>
    </p:spTree>
    <p:extLst>
      <p:ext uri="{BB962C8B-B14F-4D97-AF65-F5344CB8AC3E}">
        <p14:creationId xmlns:p14="http://schemas.microsoft.com/office/powerpoint/2010/main" val="2370968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FE827-D573-2CE4-48A9-8220E7C9BD81}"/>
              </a:ext>
            </a:extLst>
          </p:cNvPr>
          <p:cNvSpPr>
            <a:spLocks noGrp="1"/>
          </p:cNvSpPr>
          <p:nvPr>
            <p:ph type="title"/>
          </p:nvPr>
        </p:nvSpPr>
        <p:spPr/>
        <p:txBody>
          <a:bodyPr/>
          <a:lstStyle/>
          <a:p>
            <a:r>
              <a:rPr lang="en-US" dirty="0"/>
              <a:t>Alex </a:t>
            </a:r>
            <a:r>
              <a:rPr lang="en-US" dirty="0" err="1"/>
              <a:t>Madon</a:t>
            </a:r>
            <a:endParaRPr lang="en-US" dirty="0"/>
          </a:p>
        </p:txBody>
      </p:sp>
      <p:sp>
        <p:nvSpPr>
          <p:cNvPr id="3" name="Text Placeholder 2">
            <a:extLst>
              <a:ext uri="{FF2B5EF4-FFF2-40B4-BE49-F238E27FC236}">
                <a16:creationId xmlns:a16="http://schemas.microsoft.com/office/drawing/2014/main" id="{A8FAB9DE-BB69-A90B-7DE2-13E69B0D41D1}"/>
              </a:ext>
            </a:extLst>
          </p:cNvPr>
          <p:cNvSpPr>
            <a:spLocks noGrp="1"/>
          </p:cNvSpPr>
          <p:nvPr>
            <p:ph type="body" idx="1"/>
          </p:nvPr>
        </p:nvSpPr>
        <p:spPr/>
        <p:txBody>
          <a:bodyPr/>
          <a:lstStyle/>
          <a:p>
            <a:pPr marL="112713" indent="0">
              <a:buNone/>
            </a:pPr>
            <a:r>
              <a:rPr lang="en-US" dirty="0"/>
              <a:t>Debug ActiveMQ messages using an out-of-process python platform</a:t>
            </a:r>
          </a:p>
        </p:txBody>
      </p:sp>
    </p:spTree>
    <p:extLst>
      <p:ext uri="{BB962C8B-B14F-4D97-AF65-F5344CB8AC3E}">
        <p14:creationId xmlns:p14="http://schemas.microsoft.com/office/powerpoint/2010/main" val="110197933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7B1FB2-B19E-4563-3494-6DC91FA5B886}"/>
              </a:ext>
            </a:extLst>
          </p:cNvPr>
          <p:cNvSpPr>
            <a:spLocks noGrp="1"/>
          </p:cNvSpPr>
          <p:nvPr>
            <p:ph type="body" sz="quarter" idx="10"/>
          </p:nvPr>
        </p:nvSpPr>
        <p:spPr/>
        <p:txBody>
          <a:bodyPr/>
          <a:lstStyle/>
          <a:p>
            <a:r>
              <a:rPr lang="en-US" dirty="0">
                <a:solidFill>
                  <a:schemeClr val="tx1"/>
                </a:solidFill>
              </a:rPr>
              <a:t>QUESTIONS?</a:t>
            </a:r>
          </a:p>
        </p:txBody>
      </p:sp>
    </p:spTree>
    <p:extLst>
      <p:ext uri="{BB962C8B-B14F-4D97-AF65-F5344CB8AC3E}">
        <p14:creationId xmlns:p14="http://schemas.microsoft.com/office/powerpoint/2010/main" val="307184829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E89039-D280-71A6-08AE-FA7A66E67B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957ACF-7E46-835A-8264-BA03AB38929F}"/>
              </a:ext>
            </a:extLst>
          </p:cNvPr>
          <p:cNvSpPr>
            <a:spLocks noGrp="1"/>
          </p:cNvSpPr>
          <p:nvPr>
            <p:ph type="title"/>
          </p:nvPr>
        </p:nvSpPr>
        <p:spPr/>
        <p:txBody>
          <a:bodyPr/>
          <a:lstStyle/>
          <a:p>
            <a:r>
              <a:rPr lang="en-US" dirty="0"/>
              <a:t>ACS </a:t>
            </a:r>
            <a:br>
              <a:rPr lang="en-US" dirty="0"/>
            </a:br>
            <a:r>
              <a:rPr lang="en-US" dirty="0"/>
              <a:t>Out-of-Process Extension Project</a:t>
            </a:r>
          </a:p>
        </p:txBody>
      </p:sp>
      <p:pic>
        <p:nvPicPr>
          <p:cNvPr id="9218" name="Picture 2" descr="GitHub Logo and symbol, meaning, history, PNG, brand">
            <a:extLst>
              <a:ext uri="{FF2B5EF4-FFF2-40B4-BE49-F238E27FC236}">
                <a16:creationId xmlns:a16="http://schemas.microsoft.com/office/drawing/2014/main" id="{7841FB41-7A65-A0BC-1EC5-F15E5CBABFD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723" r="16385"/>
          <a:stretch/>
        </p:blipFill>
        <p:spPr bwMode="auto">
          <a:xfrm>
            <a:off x="6647179" y="1028700"/>
            <a:ext cx="4077730" cy="3429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2A1736E-A656-29D9-D78A-C2B5C549BC81}"/>
              </a:ext>
            </a:extLst>
          </p:cNvPr>
          <p:cNvSpPr txBox="1"/>
          <p:nvPr/>
        </p:nvSpPr>
        <p:spPr>
          <a:xfrm>
            <a:off x="5600064" y="5029200"/>
            <a:ext cx="6171959" cy="600164"/>
          </a:xfrm>
          <a:prstGeom prst="rect">
            <a:avLst/>
          </a:prstGeom>
          <a:noFill/>
        </p:spPr>
        <p:txBody>
          <a:bodyPr wrap="square" lIns="91440" tIns="91440" rIns="91440" bIns="91440" rtlCol="0" anchor="t">
            <a:spAutoFit/>
          </a:bodyPr>
          <a:lstStyle/>
          <a:p>
            <a:pPr algn="ctr">
              <a:lnSpc>
                <a:spcPct val="90000"/>
              </a:lnSpc>
              <a:spcAft>
                <a:spcPts val="600"/>
              </a:spcAft>
            </a:pPr>
            <a:r>
              <a:rPr lang="en-US" sz="3000" b="1" dirty="0">
                <a:solidFill>
                  <a:schemeClr val="tx2">
                    <a:lumMod val="75000"/>
                  </a:schemeClr>
                </a:solidFill>
              </a:rPr>
              <a:t>https://</a:t>
            </a:r>
            <a:r>
              <a:rPr lang="en-US" sz="3000" b="1" dirty="0" err="1">
                <a:solidFill>
                  <a:schemeClr val="tx2">
                    <a:lumMod val="75000"/>
                  </a:schemeClr>
                </a:solidFill>
              </a:rPr>
              <a:t>github.com</a:t>
            </a:r>
            <a:r>
              <a:rPr lang="en-US" sz="3000" b="1" dirty="0">
                <a:solidFill>
                  <a:schemeClr val="tx2">
                    <a:lumMod val="75000"/>
                  </a:schemeClr>
                </a:solidFill>
              </a:rPr>
              <a:t>/</a:t>
            </a:r>
            <a:r>
              <a:rPr lang="en-US" sz="3000" b="1" dirty="0" err="1">
                <a:solidFill>
                  <a:schemeClr val="tx2">
                    <a:lumMod val="75000"/>
                  </a:schemeClr>
                </a:solidFill>
              </a:rPr>
              <a:t>GBHyland</a:t>
            </a:r>
            <a:r>
              <a:rPr lang="en-US" sz="3000" b="1" dirty="0">
                <a:solidFill>
                  <a:schemeClr val="tx2">
                    <a:lumMod val="75000"/>
                  </a:schemeClr>
                </a:solidFill>
              </a:rPr>
              <a:t>/</a:t>
            </a:r>
          </a:p>
        </p:txBody>
      </p:sp>
    </p:spTree>
    <p:extLst>
      <p:ext uri="{BB962C8B-B14F-4D97-AF65-F5344CB8AC3E}">
        <p14:creationId xmlns:p14="http://schemas.microsoft.com/office/powerpoint/2010/main" val="242986316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0D21DA5-9834-8953-AB00-0ABAF169A24E}"/>
              </a:ext>
            </a:extLst>
          </p:cNvPr>
          <p:cNvSpPr>
            <a:spLocks noGrp="1"/>
          </p:cNvSpPr>
          <p:nvPr>
            <p:ph type="body" idx="1"/>
          </p:nvPr>
        </p:nvSpPr>
        <p:spPr/>
        <p:txBody>
          <a:bodyPr/>
          <a:lstStyle/>
          <a:p>
            <a:r>
              <a:rPr lang="en-US" dirty="0"/>
              <a:t>Define and recall ActiveMQ’s messaging services within Content Services for Community &amp; Enterprise</a:t>
            </a:r>
          </a:p>
          <a:p>
            <a:r>
              <a:rPr lang="en-US" dirty="0"/>
              <a:t>Build an Out-of-Process SDK to consume ActiveMQ messages and perform actions</a:t>
            </a:r>
          </a:p>
        </p:txBody>
      </p:sp>
      <p:sp>
        <p:nvSpPr>
          <p:cNvPr id="2" name="Title 1">
            <a:extLst>
              <a:ext uri="{FF2B5EF4-FFF2-40B4-BE49-F238E27FC236}">
                <a16:creationId xmlns:a16="http://schemas.microsoft.com/office/drawing/2014/main" id="{9835AE87-6DC6-3317-AD9B-D1AA3618E7EF}"/>
              </a:ext>
            </a:extLst>
          </p:cNvPr>
          <p:cNvSpPr>
            <a:spLocks noGrp="1"/>
          </p:cNvSpPr>
          <p:nvPr>
            <p:ph type="title"/>
          </p:nvPr>
        </p:nvSpPr>
        <p:spPr/>
        <p:txBody>
          <a:bodyPr/>
          <a:lstStyle/>
          <a:p>
            <a:r>
              <a:rPr lang="en-US" dirty="0"/>
              <a:t>Objectives</a:t>
            </a:r>
          </a:p>
        </p:txBody>
      </p:sp>
    </p:spTree>
    <p:extLst>
      <p:ext uri="{BB962C8B-B14F-4D97-AF65-F5344CB8AC3E}">
        <p14:creationId xmlns:p14="http://schemas.microsoft.com/office/powerpoint/2010/main" val="153772986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C4C1A-96BF-BA40-07CB-374DD5E7B441}"/>
              </a:ext>
            </a:extLst>
          </p:cNvPr>
          <p:cNvSpPr>
            <a:spLocks noGrp="1"/>
          </p:cNvSpPr>
          <p:nvPr>
            <p:ph type="title"/>
          </p:nvPr>
        </p:nvSpPr>
        <p:spPr/>
        <p:txBody>
          <a:bodyPr/>
          <a:lstStyle/>
          <a:p>
            <a:r>
              <a:rPr lang="en-US" dirty="0"/>
              <a:t>What is ActiveMQ?</a:t>
            </a:r>
          </a:p>
        </p:txBody>
      </p:sp>
      <p:sp>
        <p:nvSpPr>
          <p:cNvPr id="19" name="TextBox 18">
            <a:extLst>
              <a:ext uri="{FF2B5EF4-FFF2-40B4-BE49-F238E27FC236}">
                <a16:creationId xmlns:a16="http://schemas.microsoft.com/office/drawing/2014/main" id="{BA21489A-1E86-580C-1C72-3E04489AEA67}"/>
              </a:ext>
            </a:extLst>
          </p:cNvPr>
          <p:cNvSpPr txBox="1"/>
          <p:nvPr/>
        </p:nvSpPr>
        <p:spPr>
          <a:xfrm>
            <a:off x="490150" y="1600200"/>
            <a:ext cx="6520250" cy="430887"/>
          </a:xfrm>
          <a:prstGeom prst="rect">
            <a:avLst/>
          </a:prstGeom>
          <a:noFill/>
        </p:spPr>
        <p:txBody>
          <a:bodyPr wrap="square" rtlCol="0" anchor="b">
            <a:spAutoFit/>
          </a:bodyPr>
          <a:lstStyle/>
          <a:p>
            <a:pPr>
              <a:defRPr/>
            </a:pP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ActiveMQ </a:t>
            </a:r>
            <a:r>
              <a:rPr lang="en-US" sz="2200" dirty="0">
                <a:solidFill>
                  <a:srgbClr val="000000"/>
                </a:solidFill>
                <a:latin typeface="Arial" panose="020B0604020202020204" pitchFamily="34" charset="0"/>
                <a:ea typeface="Arial" panose="020B0706030804020204" pitchFamily="34" charset="0"/>
                <a:cs typeface="Arial" panose="020B0604020202020204" pitchFamily="34" charset="0"/>
              </a:rPr>
              <a:t>is a Java-based message broker</a:t>
            </a: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a:t>
            </a:r>
            <a:endParaRPr lang="en-US" sz="2200" dirty="0">
              <a:solidFill>
                <a:srgbClr val="000000"/>
              </a:solidFill>
              <a:latin typeface="Arial" panose="020B0604020202020204" pitchFamily="34" charset="0"/>
              <a:ea typeface="Arial" panose="020B0706030804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4AF7AA5B-A530-9875-851E-09118A290E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4916" y="2294821"/>
            <a:ext cx="4853665" cy="3983106"/>
          </a:xfrm>
          <a:prstGeom prst="rect">
            <a:avLst/>
          </a:prstGeom>
          <a:noFill/>
          <a:extLst>
            <a:ext uri="{909E8E84-426E-40DD-AFC4-6F175D3DCCD1}">
              <a14:hiddenFill xmlns:a14="http://schemas.microsoft.com/office/drawing/2010/main">
                <a:solidFill>
                  <a:srgbClr val="FFFFFF"/>
                </a:solidFill>
              </a14:hiddenFill>
            </a:ext>
          </a:extLst>
        </p:spPr>
      </p:pic>
      <p:sp>
        <p:nvSpPr>
          <p:cNvPr id="6" name="Rounded Rectangle 5">
            <a:extLst>
              <a:ext uri="{FF2B5EF4-FFF2-40B4-BE49-F238E27FC236}">
                <a16:creationId xmlns:a16="http://schemas.microsoft.com/office/drawing/2014/main" id="{684C8C4E-E7BF-4DBF-4D88-C84F400602AA}"/>
              </a:ext>
            </a:extLst>
          </p:cNvPr>
          <p:cNvSpPr/>
          <p:nvPr/>
        </p:nvSpPr>
        <p:spPr bwMode="auto">
          <a:xfrm>
            <a:off x="609600" y="3257828"/>
            <a:ext cx="1719650" cy="457200"/>
          </a:xfrm>
          <a:prstGeom prst="roundRect">
            <a:avLst/>
          </a:prstGeom>
          <a:solidFill>
            <a:schemeClr val="bg2"/>
          </a:solidFill>
          <a:ln w="12700">
            <a:solidFill>
              <a:schemeClr val="tx1">
                <a:lumMod val="75000"/>
                <a:lumOff val="2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Search Services</a:t>
            </a:r>
          </a:p>
        </p:txBody>
      </p:sp>
      <p:sp>
        <p:nvSpPr>
          <p:cNvPr id="7" name="Rounded Rectangle 6">
            <a:extLst>
              <a:ext uri="{FF2B5EF4-FFF2-40B4-BE49-F238E27FC236}">
                <a16:creationId xmlns:a16="http://schemas.microsoft.com/office/drawing/2014/main" id="{78462339-C7A9-ECA1-9B08-E105985BECD4}"/>
              </a:ext>
            </a:extLst>
          </p:cNvPr>
          <p:cNvSpPr/>
          <p:nvPr/>
        </p:nvSpPr>
        <p:spPr bwMode="auto">
          <a:xfrm>
            <a:off x="609600" y="4257814"/>
            <a:ext cx="1719650" cy="457200"/>
          </a:xfrm>
          <a:prstGeom prst="roundRect">
            <a:avLst/>
          </a:prstGeom>
          <a:solidFill>
            <a:srgbClr val="BADAFF"/>
          </a:solidFill>
          <a:ln w="12700">
            <a:solidFill>
              <a:schemeClr val="tx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ActiveMQ</a:t>
            </a:r>
          </a:p>
        </p:txBody>
      </p:sp>
      <p:sp>
        <p:nvSpPr>
          <p:cNvPr id="8" name="Rounded Rectangle 7">
            <a:extLst>
              <a:ext uri="{FF2B5EF4-FFF2-40B4-BE49-F238E27FC236}">
                <a16:creationId xmlns:a16="http://schemas.microsoft.com/office/drawing/2014/main" id="{A698475F-F751-588C-1E98-E0F8D3BC78D4}"/>
              </a:ext>
            </a:extLst>
          </p:cNvPr>
          <p:cNvSpPr/>
          <p:nvPr/>
        </p:nvSpPr>
        <p:spPr bwMode="auto">
          <a:xfrm>
            <a:off x="609600" y="5257800"/>
            <a:ext cx="1719650" cy="651014"/>
          </a:xfrm>
          <a:prstGeom prst="roundRect">
            <a:avLst/>
          </a:prstGeom>
          <a:solidFill>
            <a:srgbClr val="BADAFF"/>
          </a:solidFill>
          <a:ln w="12700">
            <a:solidFill>
              <a:schemeClr val="tx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cs typeface="Segoe UI" pitchFamily="34" charset="0"/>
              </a:rPr>
              <a:t>ActiveMQ </a:t>
            </a:r>
          </a:p>
          <a:p>
            <a:pPr algn="ctr" defTabSz="932472" fontAlgn="base">
              <a:lnSpc>
                <a:spcPct val="90000"/>
              </a:lnSpc>
              <a:spcBef>
                <a:spcPct val="0"/>
              </a:spcBef>
              <a:spcAft>
                <a:spcPct val="0"/>
              </a:spcAft>
            </a:pPr>
            <a:r>
              <a:rPr lang="en-US" sz="1600" dirty="0">
                <a:solidFill>
                  <a:schemeClr val="tx1"/>
                </a:solidFill>
                <a:cs typeface="Segoe UI" pitchFamily="34" charset="0"/>
              </a:rPr>
              <a:t>Data Store</a:t>
            </a:r>
          </a:p>
        </p:txBody>
      </p:sp>
      <p:sp>
        <p:nvSpPr>
          <p:cNvPr id="9" name="Rounded Rectangle 8">
            <a:extLst>
              <a:ext uri="{FF2B5EF4-FFF2-40B4-BE49-F238E27FC236}">
                <a16:creationId xmlns:a16="http://schemas.microsoft.com/office/drawing/2014/main" id="{6C0C4CAD-6E7C-7F6D-42BD-3BCF1364E4E1}"/>
              </a:ext>
            </a:extLst>
          </p:cNvPr>
          <p:cNvSpPr/>
          <p:nvPr/>
        </p:nvSpPr>
        <p:spPr bwMode="auto">
          <a:xfrm>
            <a:off x="2890450" y="3257828"/>
            <a:ext cx="1719650" cy="457200"/>
          </a:xfrm>
          <a:prstGeom prst="roundRect">
            <a:avLst/>
          </a:prstGeom>
          <a:solidFill>
            <a:schemeClr val="bg2"/>
          </a:solidFill>
          <a:ln w="12700">
            <a:solidFill>
              <a:schemeClr val="tx1">
                <a:lumMod val="75000"/>
                <a:lumOff val="2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Elasticsearch</a:t>
            </a:r>
          </a:p>
        </p:txBody>
      </p:sp>
      <p:cxnSp>
        <p:nvCxnSpPr>
          <p:cNvPr id="12" name="Straight Arrow Connector 11">
            <a:extLst>
              <a:ext uri="{FF2B5EF4-FFF2-40B4-BE49-F238E27FC236}">
                <a16:creationId xmlns:a16="http://schemas.microsoft.com/office/drawing/2014/main" id="{95BF0D23-86E1-FE15-02D4-630DB8CDD9B1}"/>
              </a:ext>
            </a:extLst>
          </p:cNvPr>
          <p:cNvCxnSpPr>
            <a:stCxn id="6" idx="3"/>
            <a:endCxn id="9" idx="1"/>
          </p:cNvCxnSpPr>
          <p:nvPr/>
        </p:nvCxnSpPr>
        <p:spPr>
          <a:xfrm>
            <a:off x="2329250" y="3486428"/>
            <a:ext cx="561200" cy="0"/>
          </a:xfrm>
          <a:prstGeom prst="straightConnector1">
            <a:avLst/>
          </a:prstGeom>
          <a:ln w="12700">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03A130CA-5DA4-A5F1-9454-A749DEB47433}"/>
              </a:ext>
            </a:extLst>
          </p:cNvPr>
          <p:cNvCxnSpPr>
            <a:stCxn id="6" idx="2"/>
            <a:endCxn id="7" idx="0"/>
          </p:cNvCxnSpPr>
          <p:nvPr/>
        </p:nvCxnSpPr>
        <p:spPr>
          <a:xfrm>
            <a:off x="1469425" y="3715028"/>
            <a:ext cx="0" cy="542786"/>
          </a:xfrm>
          <a:prstGeom prst="straightConnector1">
            <a:avLst/>
          </a:prstGeom>
          <a:ln w="12700">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04A3FD05-49D9-1C49-670B-FB0167422F58}"/>
              </a:ext>
            </a:extLst>
          </p:cNvPr>
          <p:cNvCxnSpPr>
            <a:stCxn id="7" idx="2"/>
            <a:endCxn id="8" idx="0"/>
          </p:cNvCxnSpPr>
          <p:nvPr/>
        </p:nvCxnSpPr>
        <p:spPr>
          <a:xfrm>
            <a:off x="1469425" y="4715014"/>
            <a:ext cx="0" cy="542786"/>
          </a:xfrm>
          <a:prstGeom prst="straightConnector1">
            <a:avLst/>
          </a:prstGeom>
          <a:ln w="12700">
            <a:miter lim="800000"/>
            <a:headEnd type="none"/>
            <a:tailEnd type="triangle"/>
          </a:ln>
        </p:spPr>
        <p:style>
          <a:lnRef idx="1">
            <a:schemeClr val="dk1"/>
          </a:lnRef>
          <a:fillRef idx="0">
            <a:schemeClr val="dk1"/>
          </a:fillRef>
          <a:effectRef idx="0">
            <a:schemeClr val="dk1"/>
          </a:effectRef>
          <a:fontRef idx="minor">
            <a:schemeClr val="tx1"/>
          </a:fontRef>
        </p:style>
      </p:cxnSp>
      <p:sp>
        <p:nvSpPr>
          <p:cNvPr id="21" name="Rounded Rectangle 20">
            <a:extLst>
              <a:ext uri="{FF2B5EF4-FFF2-40B4-BE49-F238E27FC236}">
                <a16:creationId xmlns:a16="http://schemas.microsoft.com/office/drawing/2014/main" id="{1328A6D0-7FED-E888-1C72-C905289A639A}"/>
              </a:ext>
            </a:extLst>
          </p:cNvPr>
          <p:cNvSpPr/>
          <p:nvPr/>
        </p:nvSpPr>
        <p:spPr bwMode="auto">
          <a:xfrm>
            <a:off x="5171300" y="3189635"/>
            <a:ext cx="1719650" cy="593586"/>
          </a:xfrm>
          <a:prstGeom prst="roundRect">
            <a:avLst/>
          </a:prstGeom>
          <a:solidFill>
            <a:schemeClr val="bg2"/>
          </a:solidFill>
          <a:ln w="12700">
            <a:solidFill>
              <a:schemeClr val="tx1">
                <a:lumMod val="75000"/>
                <a:lumOff val="2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Elasticsearch</a:t>
            </a:r>
          </a:p>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Data Store</a:t>
            </a:r>
          </a:p>
        </p:txBody>
      </p:sp>
      <p:cxnSp>
        <p:nvCxnSpPr>
          <p:cNvPr id="23" name="Straight Arrow Connector 22">
            <a:extLst>
              <a:ext uri="{FF2B5EF4-FFF2-40B4-BE49-F238E27FC236}">
                <a16:creationId xmlns:a16="http://schemas.microsoft.com/office/drawing/2014/main" id="{BA296414-BA13-9556-CB07-5E9DCAE77E98}"/>
              </a:ext>
            </a:extLst>
          </p:cNvPr>
          <p:cNvCxnSpPr>
            <a:stCxn id="9" idx="3"/>
            <a:endCxn id="21" idx="1"/>
          </p:cNvCxnSpPr>
          <p:nvPr/>
        </p:nvCxnSpPr>
        <p:spPr>
          <a:xfrm>
            <a:off x="4610100" y="3486428"/>
            <a:ext cx="561200" cy="0"/>
          </a:xfrm>
          <a:prstGeom prst="straightConnector1">
            <a:avLst/>
          </a:prstGeom>
          <a:ln w="12700">
            <a:miter lim="800000"/>
            <a:headEnd type="none"/>
            <a:tailEnd type="triangle"/>
          </a:ln>
        </p:spPr>
        <p:style>
          <a:lnRef idx="1">
            <a:schemeClr val="dk1"/>
          </a:lnRef>
          <a:fillRef idx="0">
            <a:schemeClr val="dk1"/>
          </a:fillRef>
          <a:effectRef idx="0">
            <a:schemeClr val="dk1"/>
          </a:effectRef>
          <a:fontRef idx="minor">
            <a:schemeClr val="tx1"/>
          </a:fontRef>
        </p:style>
      </p:cxnSp>
      <p:pic>
        <p:nvPicPr>
          <p:cNvPr id="26" name="Graphic 25" descr="Database with solid fill">
            <a:extLst>
              <a:ext uri="{FF2B5EF4-FFF2-40B4-BE49-F238E27FC236}">
                <a16:creationId xmlns:a16="http://schemas.microsoft.com/office/drawing/2014/main" id="{07E94765-A254-2A9C-350E-147E2659B11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671279" y="3047087"/>
            <a:ext cx="439341" cy="439341"/>
          </a:xfrm>
          <a:prstGeom prst="rect">
            <a:avLst/>
          </a:prstGeom>
        </p:spPr>
      </p:pic>
      <p:pic>
        <p:nvPicPr>
          <p:cNvPr id="27" name="Graphic 26" descr="Database with solid fill">
            <a:extLst>
              <a:ext uri="{FF2B5EF4-FFF2-40B4-BE49-F238E27FC236}">
                <a16:creationId xmlns:a16="http://schemas.microsoft.com/office/drawing/2014/main" id="{7E8F1778-7EE9-6423-A525-35BE697CF07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071899" y="5143966"/>
            <a:ext cx="439341" cy="439341"/>
          </a:xfrm>
          <a:prstGeom prst="rect">
            <a:avLst/>
          </a:prstGeom>
        </p:spPr>
      </p:pic>
      <p:sp>
        <p:nvSpPr>
          <p:cNvPr id="29" name="TextBox 28">
            <a:extLst>
              <a:ext uri="{FF2B5EF4-FFF2-40B4-BE49-F238E27FC236}">
                <a16:creationId xmlns:a16="http://schemas.microsoft.com/office/drawing/2014/main" id="{C1D89EBD-E676-F6F3-3375-513F4FC2FEB5}"/>
              </a:ext>
            </a:extLst>
          </p:cNvPr>
          <p:cNvSpPr txBox="1"/>
          <p:nvPr/>
        </p:nvSpPr>
        <p:spPr>
          <a:xfrm>
            <a:off x="490150" y="2169106"/>
            <a:ext cx="9949250" cy="400110"/>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Used to handle </a:t>
            </a:r>
            <a:r>
              <a:rPr lang="en-US" sz="2000" b="1" i="1" dirty="0">
                <a:solidFill>
                  <a:srgbClr val="000000"/>
                </a:solidFill>
                <a:latin typeface="Arial" panose="020B0604020202020204" pitchFamily="34" charset="0"/>
                <a:ea typeface="Arial" panose="020B0706030804020204" pitchFamily="34" charset="0"/>
                <a:cs typeface="Arial" panose="020B0604020202020204" pitchFamily="34" charset="0"/>
              </a:rPr>
              <a:t>event-driven communications</a:t>
            </a:r>
            <a:r>
              <a:rPr lang="en-US" sz="2000" i="1" dirty="0">
                <a:solidFill>
                  <a:srgbClr val="000000"/>
                </a:solidFill>
                <a:latin typeface="Arial" panose="020B0604020202020204" pitchFamily="34" charset="0"/>
                <a:ea typeface="Arial" panose="020B0706030804020204" pitchFamily="34" charset="0"/>
                <a:cs typeface="Arial" panose="020B0604020202020204" pitchFamily="34" charset="0"/>
              </a:rPr>
              <a:t> between services</a:t>
            </a:r>
            <a:endParaRPr lang="en-US" sz="2000" dirty="0">
              <a:solidFill>
                <a:srgbClr val="000000"/>
              </a:solidFill>
              <a:latin typeface="Arial" panose="020B0604020202020204" pitchFamily="34" charset="0"/>
              <a:ea typeface="Arial" panose="020B0706030804020204" pitchFamily="34" charset="0"/>
              <a:cs typeface="Arial" panose="020B0604020202020204" pitchFamily="34" charset="0"/>
            </a:endParaRPr>
          </a:p>
        </p:txBody>
      </p:sp>
    </p:spTree>
    <p:extLst>
      <p:ext uri="{BB962C8B-B14F-4D97-AF65-F5344CB8AC3E}">
        <p14:creationId xmlns:p14="http://schemas.microsoft.com/office/powerpoint/2010/main" val="2007206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500"/>
                                        <p:tgtEl>
                                          <p:spTgt spid="21"/>
                                        </p:tgtEl>
                                      </p:cBhvr>
                                    </p:animEffect>
                                  </p:childTnLst>
                                </p:cTn>
                              </p:par>
                              <p:par>
                                <p:cTn id="31" presetID="10" presetClass="entr" presetSubtype="0"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nodeType="with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500"/>
                                        <p:tgtEl>
                                          <p:spTgt spid="26"/>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par>
                                <p:cTn id="45" presetID="10" presetClass="entr" presetSubtype="0" fill="hold"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par>
                                <p:cTn id="48" presetID="10" presetClass="entr" presetSubtype="0" fill="hold" nodeType="withEffect">
                                  <p:stCondLst>
                                    <p:cond delay="0"/>
                                  </p:stCondLst>
                                  <p:childTnLst>
                                    <p:set>
                                      <p:cBhvr>
                                        <p:cTn id="49" dur="1" fill="hold">
                                          <p:stCondLst>
                                            <p:cond delay="0"/>
                                          </p:stCondLst>
                                        </p:cTn>
                                        <p:tgtEl>
                                          <p:spTgt spid="27"/>
                                        </p:tgtEl>
                                        <p:attrNameLst>
                                          <p:attrName>style.visibility</p:attrName>
                                        </p:attrNameLst>
                                      </p:cBhvr>
                                      <p:to>
                                        <p:strVal val="visible"/>
                                      </p:to>
                                    </p:set>
                                    <p:animEffect transition="in" filter="fade">
                                      <p:cBhvr>
                                        <p:cTn id="50" dur="500"/>
                                        <p:tgtEl>
                                          <p:spTgt spid="2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6" grpId="0" animBg="1"/>
      <p:bldP spid="7" grpId="0" animBg="1"/>
      <p:bldP spid="8" grpId="0" animBg="1"/>
      <p:bldP spid="9" grpId="0" animBg="1"/>
      <p:bldP spid="21" grpId="0" animBg="1"/>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What, How, Why?</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9" name="TextBox 8">
            <a:extLst>
              <a:ext uri="{FF2B5EF4-FFF2-40B4-BE49-F238E27FC236}">
                <a16:creationId xmlns:a16="http://schemas.microsoft.com/office/drawing/2014/main" id="{57003F69-B120-5D23-5176-D8E608AB0B10}"/>
              </a:ext>
            </a:extLst>
          </p:cNvPr>
          <p:cNvSpPr txBox="1"/>
          <p:nvPr/>
        </p:nvSpPr>
        <p:spPr>
          <a:xfrm>
            <a:off x="1638300" y="2068443"/>
            <a:ext cx="9949250" cy="430887"/>
          </a:xfrm>
          <a:prstGeom prst="rect">
            <a:avLst/>
          </a:prstGeom>
          <a:noFill/>
        </p:spPr>
        <p:txBody>
          <a:bodyPr wrap="square" rtlCol="0" anchor="t">
            <a:spAutoFit/>
          </a:bodyPr>
          <a:lstStyle/>
          <a:p>
            <a:pPr lvl="0">
              <a:defRPr/>
            </a:pPr>
            <a:r>
              <a:rPr lang="en-US" sz="2200" dirty="0">
                <a:solidFill>
                  <a:schemeClr val="tx1">
                    <a:lumMod val="90000"/>
                    <a:lumOff val="10000"/>
                  </a:schemeClr>
                </a:solidFill>
                <a:latin typeface="Arial" panose="020B0604020202020204" pitchFamily="34" charset="0"/>
                <a:ea typeface="Arial" panose="020B0706030804020204" pitchFamily="34" charset="0"/>
                <a:cs typeface="Arial" panose="020B0604020202020204" pitchFamily="34" charset="0"/>
              </a:rPr>
              <a:t>ActiveMQ is a broker service catching event communication between services.</a:t>
            </a:r>
          </a:p>
        </p:txBody>
      </p:sp>
      <p:sp>
        <p:nvSpPr>
          <p:cNvPr id="6" name="TextBox 5">
            <a:extLst>
              <a:ext uri="{FF2B5EF4-FFF2-40B4-BE49-F238E27FC236}">
                <a16:creationId xmlns:a16="http://schemas.microsoft.com/office/drawing/2014/main" id="{261ED1BD-B881-9CFE-46BD-323B57C1BAB6}"/>
              </a:ext>
            </a:extLst>
          </p:cNvPr>
          <p:cNvSpPr txBox="1"/>
          <p:nvPr/>
        </p:nvSpPr>
        <p:spPr>
          <a:xfrm>
            <a:off x="1638300" y="3152001"/>
            <a:ext cx="9949250" cy="830997"/>
          </a:xfrm>
          <a:prstGeom prst="rect">
            <a:avLst/>
          </a:prstGeom>
          <a:noFill/>
        </p:spPr>
        <p:txBody>
          <a:bodyPr wrap="square" rtlCol="0" anchor="t">
            <a:spAutoFit/>
          </a:bodyPr>
          <a:lstStyle/>
          <a:p>
            <a:pPr lvl="0">
              <a:defRPr/>
            </a:pPr>
            <a:r>
              <a:rPr lang="en-US" sz="2400" dirty="0">
                <a:solidFill>
                  <a:schemeClr val="tx1">
                    <a:lumMod val="90000"/>
                    <a:lumOff val="10000"/>
                  </a:schemeClr>
                </a:solidFill>
                <a:latin typeface="Muli"/>
              </a:rPr>
              <a:t>The interaction happens by using asynchronous messaging queues and topics, where the services produce and consume events.</a:t>
            </a:r>
            <a:endParaRPr lang="en-US" sz="2200" dirty="0">
              <a:solidFill>
                <a:schemeClr val="tx1">
                  <a:lumMod val="90000"/>
                  <a:lumOff val="10000"/>
                </a:schemeClr>
              </a:solidFill>
              <a:latin typeface="Arial" panose="020B0604020202020204" pitchFamily="34" charset="0"/>
              <a:ea typeface="Arial" panose="020B0706030804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52F63032-4EF1-EB56-C8B0-1C81233969DC}"/>
              </a:ext>
            </a:extLst>
          </p:cNvPr>
          <p:cNvSpPr txBox="1"/>
          <p:nvPr/>
        </p:nvSpPr>
        <p:spPr>
          <a:xfrm>
            <a:off x="1638300" y="4983880"/>
            <a:ext cx="9949250" cy="769441"/>
          </a:xfrm>
          <a:prstGeom prst="rect">
            <a:avLst/>
          </a:prstGeom>
          <a:noFill/>
        </p:spPr>
        <p:txBody>
          <a:bodyPr wrap="square" rtlCol="0" anchor="t">
            <a:spAutoFit/>
          </a:bodyPr>
          <a:lstStyle/>
          <a:p>
            <a:pPr lvl="0">
              <a:defRPr/>
            </a:pPr>
            <a:r>
              <a:rPr lang="en-US" sz="2200" dirty="0">
                <a:solidFill>
                  <a:schemeClr val="tx1">
                    <a:lumMod val="90000"/>
                    <a:lumOff val="10000"/>
                  </a:schemeClr>
                </a:solidFill>
                <a:latin typeface="Arial" panose="020B0604020202020204" pitchFamily="34" charset="0"/>
                <a:ea typeface="Arial" panose="020B0706030804020204" pitchFamily="34" charset="0"/>
                <a:cs typeface="Arial" panose="020B0604020202020204" pitchFamily="34" charset="0"/>
              </a:rPr>
              <a:t>Utilizes asynchronous message queues increasing capacity to scale Alfresco &amp; improve management of time-consuming operations.</a:t>
            </a:r>
          </a:p>
        </p:txBody>
      </p:sp>
      <p:pic>
        <p:nvPicPr>
          <p:cNvPr id="8" name="Graphic 7" descr="User network with solid fill">
            <a:extLst>
              <a:ext uri="{FF2B5EF4-FFF2-40B4-BE49-F238E27FC236}">
                <a16:creationId xmlns:a16="http://schemas.microsoft.com/office/drawing/2014/main" id="{7101FA90-A300-0A45-A90F-E0108736B0C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1000" y="1770135"/>
            <a:ext cx="914400" cy="914400"/>
          </a:xfrm>
          <a:prstGeom prst="rect">
            <a:avLst/>
          </a:prstGeom>
        </p:spPr>
      </p:pic>
      <p:sp>
        <p:nvSpPr>
          <p:cNvPr id="13" name="Oval 12">
            <a:extLst>
              <a:ext uri="{FF2B5EF4-FFF2-40B4-BE49-F238E27FC236}">
                <a16:creationId xmlns:a16="http://schemas.microsoft.com/office/drawing/2014/main" id="{4E3C3AD3-5C80-6EE4-FD0B-BBCE1C5A4085}"/>
              </a:ext>
            </a:extLst>
          </p:cNvPr>
          <p:cNvSpPr/>
          <p:nvPr/>
        </p:nvSpPr>
        <p:spPr bwMode="auto">
          <a:xfrm>
            <a:off x="474530" y="3314700"/>
            <a:ext cx="685800" cy="685800"/>
          </a:xfrm>
          <a:prstGeom prst="ellipse">
            <a:avLst/>
          </a:prstGeom>
          <a:noFill/>
          <a:ln w="12700">
            <a:solidFill>
              <a:schemeClr val="tx1">
                <a:lumMod val="90000"/>
                <a:lumOff val="1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pic>
        <p:nvPicPr>
          <p:cNvPr id="16" name="Graphic 15" descr="Exclamation mark with solid fill">
            <a:extLst>
              <a:ext uri="{FF2B5EF4-FFF2-40B4-BE49-F238E27FC236}">
                <a16:creationId xmlns:a16="http://schemas.microsoft.com/office/drawing/2014/main" id="{711DEAA8-C473-11F3-6674-05F47B33642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38150" y="3134180"/>
            <a:ext cx="800100" cy="800100"/>
          </a:xfrm>
          <a:prstGeom prst="rect">
            <a:avLst/>
          </a:prstGeom>
        </p:spPr>
      </p:pic>
      <p:pic>
        <p:nvPicPr>
          <p:cNvPr id="18" name="Graphic 17" descr="Gears with solid fill">
            <a:extLst>
              <a:ext uri="{FF2B5EF4-FFF2-40B4-BE49-F238E27FC236}">
                <a16:creationId xmlns:a16="http://schemas.microsoft.com/office/drawing/2014/main" id="{01AC1055-13AD-328E-2B5F-648C8438168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74530" y="4831435"/>
            <a:ext cx="914400" cy="914400"/>
          </a:xfrm>
          <a:prstGeom prst="rect">
            <a:avLst/>
          </a:prstGeom>
        </p:spPr>
      </p:pic>
    </p:spTree>
    <p:extLst>
      <p:ext uri="{BB962C8B-B14F-4D97-AF65-F5344CB8AC3E}">
        <p14:creationId xmlns:p14="http://schemas.microsoft.com/office/powerpoint/2010/main" val="18676332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p:bldP spid="15" grpId="0"/>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CA035-5D21-3A34-8F06-8E54D9D4A537}"/>
              </a:ext>
            </a:extLst>
          </p:cNvPr>
          <p:cNvSpPr>
            <a:spLocks noGrp="1"/>
          </p:cNvSpPr>
          <p:nvPr>
            <p:ph type="title"/>
          </p:nvPr>
        </p:nvSpPr>
        <p:spPr/>
        <p:txBody>
          <a:bodyPr/>
          <a:lstStyle/>
          <a:p>
            <a:r>
              <a:rPr lang="en-US" dirty="0"/>
              <a:t>Architecture - ActiveMQ</a:t>
            </a:r>
          </a:p>
        </p:txBody>
      </p:sp>
      <p:pic>
        <p:nvPicPr>
          <p:cNvPr id="4098" name="Picture 2" descr="acs_70_architecture_detailed">
            <a:extLst>
              <a:ext uri="{FF2B5EF4-FFF2-40B4-BE49-F238E27FC236}">
                <a16:creationId xmlns:a16="http://schemas.microsoft.com/office/drawing/2014/main" id="{A571C049-C443-A134-7D5A-60912AC8A3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5900" y="1138773"/>
            <a:ext cx="5900598" cy="571922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79CA891-246F-48EF-9715-0067608380B7}"/>
              </a:ext>
            </a:extLst>
          </p:cNvPr>
          <p:cNvSpPr txBox="1"/>
          <p:nvPr/>
        </p:nvSpPr>
        <p:spPr>
          <a:xfrm>
            <a:off x="381000" y="1568706"/>
            <a:ext cx="4686300" cy="707886"/>
          </a:xfrm>
          <a:prstGeom prst="rect">
            <a:avLst/>
          </a:prstGeom>
          <a:noFill/>
        </p:spPr>
        <p:txBody>
          <a:bodyPr wrap="square" rtlCol="0" anchor="b">
            <a:spAutoFit/>
          </a:bodyPr>
          <a:lstStyle/>
          <a:p>
            <a:pPr lvl="0">
              <a:defRPr/>
            </a:pPr>
            <a:r>
              <a:rPr lang="en-US" sz="2000" dirty="0">
                <a:solidFill>
                  <a:srgbClr val="000000"/>
                </a:solidFill>
                <a:latin typeface="Arial" panose="020B0604020202020204" pitchFamily="34" charset="0"/>
                <a:ea typeface="Arial" panose="020B0706030804020204" pitchFamily="34" charset="0"/>
                <a:cs typeface="Arial" panose="020B0604020202020204" pitchFamily="34" charset="0"/>
              </a:rPr>
              <a:t>Instance of Apache ActiveMQ server is installed during installation</a:t>
            </a:r>
            <a:endParaRPr kumimoji="0" lang="en-US" sz="2000"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CDBFC0A7-AF1F-6B04-3D07-6B6CCEAE22E3}"/>
              </a:ext>
            </a:extLst>
          </p:cNvPr>
          <p:cNvSpPr txBox="1"/>
          <p:nvPr/>
        </p:nvSpPr>
        <p:spPr>
          <a:xfrm>
            <a:off x="381000" y="2614908"/>
            <a:ext cx="4686300" cy="707886"/>
          </a:xfrm>
          <a:prstGeom prst="rect">
            <a:avLst/>
          </a:prstGeom>
          <a:noFill/>
        </p:spPr>
        <p:txBody>
          <a:bodyPr wrap="square" rtlCol="0" anchor="t">
            <a:spAutoFit/>
          </a:bodyPr>
          <a:lstStyle/>
          <a:p>
            <a:pPr lvl="0">
              <a:defRPr/>
            </a:pPr>
            <a:r>
              <a:rPr lang="en-US" sz="2000" dirty="0"/>
              <a:t>Sits as a message broker between Repository and other components:</a:t>
            </a:r>
            <a:endParaRPr lang="en-US" sz="2000" dirty="0">
              <a:solidFill>
                <a:srgbClr val="000000"/>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82A095BD-80D3-4387-52D1-D7CA5226C47B}"/>
              </a:ext>
            </a:extLst>
          </p:cNvPr>
          <p:cNvSpPr txBox="1"/>
          <p:nvPr/>
        </p:nvSpPr>
        <p:spPr>
          <a:xfrm>
            <a:off x="381000" y="3450251"/>
            <a:ext cx="4686300" cy="677108"/>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b="1" dirty="0"/>
              <a:t>Transformation Service</a:t>
            </a:r>
          </a:p>
          <a:p>
            <a:pPr lvl="0">
              <a:defRPr/>
            </a:pPr>
            <a:r>
              <a:rPr lang="en-US" dirty="0"/>
              <a:t>(transformation requests from repo)</a:t>
            </a:r>
          </a:p>
        </p:txBody>
      </p:sp>
      <p:sp>
        <p:nvSpPr>
          <p:cNvPr id="7" name="TextBox 6">
            <a:extLst>
              <a:ext uri="{FF2B5EF4-FFF2-40B4-BE49-F238E27FC236}">
                <a16:creationId xmlns:a16="http://schemas.microsoft.com/office/drawing/2014/main" id="{6547B43D-0E53-1515-C7E1-BF9322C7A17C}"/>
              </a:ext>
            </a:extLst>
          </p:cNvPr>
          <p:cNvSpPr txBox="1"/>
          <p:nvPr/>
        </p:nvSpPr>
        <p:spPr>
          <a:xfrm>
            <a:off x="381000" y="4254816"/>
            <a:ext cx="4686300" cy="677108"/>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b="1" dirty="0"/>
              <a:t>Sync Service</a:t>
            </a:r>
          </a:p>
          <a:p>
            <a:pPr lvl="0">
              <a:defRPr/>
            </a:pPr>
            <a:r>
              <a:rPr lang="en-US" dirty="0"/>
              <a:t>(folder &amp; doc changes in repo)</a:t>
            </a:r>
          </a:p>
        </p:txBody>
      </p:sp>
      <p:sp>
        <p:nvSpPr>
          <p:cNvPr id="8" name="TextBox 7">
            <a:extLst>
              <a:ext uri="{FF2B5EF4-FFF2-40B4-BE49-F238E27FC236}">
                <a16:creationId xmlns:a16="http://schemas.microsoft.com/office/drawing/2014/main" id="{A8B92DF9-1022-1FF8-D433-EC22D25B277D}"/>
              </a:ext>
            </a:extLst>
          </p:cNvPr>
          <p:cNvSpPr txBox="1"/>
          <p:nvPr/>
        </p:nvSpPr>
        <p:spPr>
          <a:xfrm>
            <a:off x="381000" y="5059381"/>
            <a:ext cx="4686300" cy="677108"/>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b="1" dirty="0"/>
              <a:t>Search Service</a:t>
            </a:r>
          </a:p>
          <a:p>
            <a:pPr lvl="0">
              <a:defRPr/>
            </a:pPr>
            <a:r>
              <a:rPr lang="en-US" dirty="0"/>
              <a:t>(listens to repo events)</a:t>
            </a:r>
          </a:p>
        </p:txBody>
      </p:sp>
      <p:sp>
        <p:nvSpPr>
          <p:cNvPr id="9" name="Rounded Rectangle 8">
            <a:extLst>
              <a:ext uri="{FF2B5EF4-FFF2-40B4-BE49-F238E27FC236}">
                <a16:creationId xmlns:a16="http://schemas.microsoft.com/office/drawing/2014/main" id="{3078962E-7F3D-852E-16DF-201BC56B6D92}"/>
              </a:ext>
            </a:extLst>
          </p:cNvPr>
          <p:cNvSpPr/>
          <p:nvPr/>
        </p:nvSpPr>
        <p:spPr bwMode="auto">
          <a:xfrm>
            <a:off x="9067800" y="4576465"/>
            <a:ext cx="2128698" cy="1024235"/>
          </a:xfrm>
          <a:prstGeom prst="roundRect">
            <a:avLst>
              <a:gd name="adj" fmla="val 8756"/>
            </a:avLst>
          </a:prstGeom>
          <a:solidFill>
            <a:srgbClr val="FFFF00">
              <a:alpha val="20000"/>
            </a:srgbClr>
          </a:solidFill>
          <a:ln w="12700">
            <a:solidFill>
              <a:schemeClr val="accent3">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0" name="TextBox 9">
            <a:extLst>
              <a:ext uri="{FF2B5EF4-FFF2-40B4-BE49-F238E27FC236}">
                <a16:creationId xmlns:a16="http://schemas.microsoft.com/office/drawing/2014/main" id="{A3AC487D-21DF-0647-DE01-8F789B60AE60}"/>
              </a:ext>
            </a:extLst>
          </p:cNvPr>
          <p:cNvSpPr txBox="1"/>
          <p:nvPr/>
        </p:nvSpPr>
        <p:spPr>
          <a:xfrm>
            <a:off x="381000" y="5859242"/>
            <a:ext cx="4686300" cy="677108"/>
          </a:xfrm>
          <a:prstGeom prst="rect">
            <a:avLst/>
          </a:prstGeom>
          <a:noFill/>
        </p:spPr>
        <p:txBody>
          <a:bodyPr wrap="square" rtlCol="0" anchor="t">
            <a:spAutoFit/>
          </a:bodyPr>
          <a:lstStyle/>
          <a:p>
            <a:pPr marL="342900" lvl="0" indent="-342900">
              <a:buFont typeface="Arial" panose="020B0604020202020204" pitchFamily="34" charset="0"/>
              <a:buChar char="•"/>
              <a:defRPr/>
            </a:pPr>
            <a:r>
              <a:rPr lang="en-US" sz="2000" b="1" dirty="0"/>
              <a:t>External Extensions</a:t>
            </a:r>
          </a:p>
          <a:p>
            <a:pPr lvl="0">
              <a:defRPr/>
            </a:pPr>
            <a:r>
              <a:rPr lang="en-US" dirty="0"/>
              <a:t>(listens to repo events)</a:t>
            </a:r>
          </a:p>
        </p:txBody>
      </p:sp>
    </p:spTree>
    <p:extLst>
      <p:ext uri="{BB962C8B-B14F-4D97-AF65-F5344CB8AC3E}">
        <p14:creationId xmlns:p14="http://schemas.microsoft.com/office/powerpoint/2010/main" val="35301823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animBg="1"/>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Topics vs Queues</a:t>
            </a:r>
          </a:p>
        </p:txBody>
      </p:sp>
      <p:sp>
        <p:nvSpPr>
          <p:cNvPr id="3" name="TextBox 2">
            <a:extLst>
              <a:ext uri="{FF2B5EF4-FFF2-40B4-BE49-F238E27FC236}">
                <a16:creationId xmlns:a16="http://schemas.microsoft.com/office/drawing/2014/main" id="{4DBCE736-37AD-73FF-3B5E-B6F8C007E48A}"/>
              </a:ext>
            </a:extLst>
          </p:cNvPr>
          <p:cNvSpPr txBox="1"/>
          <p:nvPr/>
        </p:nvSpPr>
        <p:spPr>
          <a:xfrm>
            <a:off x="490150" y="1738219"/>
            <a:ext cx="6520250" cy="430887"/>
          </a:xfrm>
          <a:prstGeom prst="rect">
            <a:avLst/>
          </a:prstGeom>
          <a:noFill/>
        </p:spPr>
        <p:txBody>
          <a:bodyPr wrap="square" rtlCol="0" anchor="b">
            <a:spAutoFit/>
          </a:bodyPr>
          <a:lstStyle/>
          <a:p>
            <a:pPr>
              <a:defRPr/>
            </a:pP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Topics:</a:t>
            </a:r>
            <a:endParaRPr lang="en-US" sz="2200" dirty="0">
              <a:solidFill>
                <a:srgbClr val="000000"/>
              </a:solidFill>
              <a:latin typeface="Arial" panose="020B0604020202020204" pitchFamily="34" charset="0"/>
              <a:ea typeface="Arial" panose="020B0706030804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BA59DAF-8EA8-566D-F8DF-E629F6CE8424}"/>
              </a:ext>
            </a:extLst>
          </p:cNvPr>
          <p:cNvSpPr txBox="1"/>
          <p:nvPr/>
        </p:nvSpPr>
        <p:spPr>
          <a:xfrm>
            <a:off x="490150" y="2169106"/>
            <a:ext cx="6063050" cy="1477328"/>
          </a:xfrm>
          <a:prstGeom prst="rect">
            <a:avLst/>
          </a:prstGeom>
          <a:noFill/>
        </p:spPr>
        <p:txBody>
          <a:bodyPr wrap="square" rtlCol="0" anchor="t">
            <a:spAutoFit/>
          </a:bodyPr>
          <a:lstStyle/>
          <a:p>
            <a:pPr marL="285750" indent="-285750">
              <a:buFont typeface="Arial" panose="020B0604020202020204" pitchFamily="34" charset="0"/>
              <a:buChar char="•"/>
            </a:pPr>
            <a:r>
              <a:rPr lang="en-US" dirty="0"/>
              <a:t>Uses </a:t>
            </a:r>
            <a:r>
              <a:rPr lang="en-US" b="1" i="1" dirty="0"/>
              <a:t>publish and subscribe</a:t>
            </a:r>
            <a:r>
              <a:rPr lang="en-US" b="1" dirty="0"/>
              <a:t> </a:t>
            </a:r>
            <a:r>
              <a:rPr lang="en-US" dirty="0"/>
              <a:t>behavior </a:t>
            </a:r>
          </a:p>
          <a:p>
            <a:pPr marL="285750" indent="-285750">
              <a:buFont typeface="Arial" panose="020B0604020202020204" pitchFamily="34" charset="0"/>
              <a:buChar char="•"/>
            </a:pPr>
            <a:r>
              <a:rPr lang="en-US" dirty="0"/>
              <a:t>Published messages route to all subscribers with active subscription </a:t>
            </a:r>
          </a:p>
          <a:p>
            <a:pPr marL="742950" lvl="1" indent="-285750">
              <a:buFont typeface="Arial" panose="020B0604020202020204" pitchFamily="34" charset="0"/>
              <a:buChar char="•"/>
            </a:pPr>
            <a:r>
              <a:rPr lang="en-US" dirty="0"/>
              <a:t>Only subscribers at time broker receives message will get a copy</a:t>
            </a:r>
          </a:p>
        </p:txBody>
      </p:sp>
      <p:sp>
        <p:nvSpPr>
          <p:cNvPr id="7" name="TextBox 6">
            <a:extLst>
              <a:ext uri="{FF2B5EF4-FFF2-40B4-BE49-F238E27FC236}">
                <a16:creationId xmlns:a16="http://schemas.microsoft.com/office/drawing/2014/main" id="{8D57CE7D-C8D7-A0D6-7CEF-04B02C3D371E}"/>
              </a:ext>
            </a:extLst>
          </p:cNvPr>
          <p:cNvSpPr txBox="1"/>
          <p:nvPr/>
        </p:nvSpPr>
        <p:spPr>
          <a:xfrm>
            <a:off x="490150" y="4053673"/>
            <a:ext cx="6520250" cy="430887"/>
          </a:xfrm>
          <a:prstGeom prst="rect">
            <a:avLst/>
          </a:prstGeom>
          <a:noFill/>
        </p:spPr>
        <p:txBody>
          <a:bodyPr wrap="square" rtlCol="0" anchor="b">
            <a:spAutoFit/>
          </a:bodyPr>
          <a:lstStyle/>
          <a:p>
            <a:pPr>
              <a:defRPr/>
            </a:pPr>
            <a:r>
              <a:rPr lang="en-US" sz="2200" b="1" dirty="0">
                <a:solidFill>
                  <a:srgbClr val="000000"/>
                </a:solidFill>
                <a:latin typeface="Arial" panose="020B0604020202020204" pitchFamily="34" charset="0"/>
                <a:ea typeface="Arial" panose="020B0706030804020204" pitchFamily="34" charset="0"/>
                <a:cs typeface="Arial" panose="020B0604020202020204" pitchFamily="34" charset="0"/>
              </a:rPr>
              <a:t>Queues:</a:t>
            </a:r>
            <a:endParaRPr lang="en-US" sz="2200" dirty="0">
              <a:solidFill>
                <a:srgbClr val="000000"/>
              </a:solidFill>
              <a:latin typeface="Arial" panose="020B0604020202020204" pitchFamily="34" charset="0"/>
              <a:ea typeface="Arial" panose="020B0706030804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9A21549A-E5B6-D1FB-E3AD-D393E9D7325D}"/>
              </a:ext>
            </a:extLst>
          </p:cNvPr>
          <p:cNvSpPr txBox="1"/>
          <p:nvPr/>
        </p:nvSpPr>
        <p:spPr>
          <a:xfrm>
            <a:off x="490150" y="4484560"/>
            <a:ext cx="6291650" cy="1477328"/>
          </a:xfrm>
          <a:prstGeom prst="rect">
            <a:avLst/>
          </a:prstGeom>
          <a:noFill/>
        </p:spPr>
        <p:txBody>
          <a:bodyPr wrap="square" rtlCol="0" anchor="t">
            <a:spAutoFit/>
          </a:bodyPr>
          <a:lstStyle/>
          <a:p>
            <a:pPr marL="285750" indent="-285750">
              <a:buFont typeface="Arial" panose="020B0604020202020204" pitchFamily="34" charset="0"/>
              <a:buChar char="•"/>
            </a:pPr>
            <a:r>
              <a:rPr lang="en-US" dirty="0"/>
              <a:t>Uses </a:t>
            </a:r>
            <a:r>
              <a:rPr lang="en-US" b="1" i="1" dirty="0"/>
              <a:t>load balancer</a:t>
            </a:r>
            <a:r>
              <a:rPr lang="en-US" dirty="0"/>
              <a:t> behavior</a:t>
            </a:r>
          </a:p>
          <a:p>
            <a:pPr marL="285750" indent="-285750">
              <a:buFont typeface="Arial" panose="020B0604020202020204" pitchFamily="34" charset="0"/>
              <a:buChar char="•"/>
            </a:pPr>
            <a:r>
              <a:rPr lang="en-US" dirty="0"/>
              <a:t>Messages sent &amp; received on 1:1 ratio </a:t>
            </a:r>
          </a:p>
          <a:p>
            <a:pPr marL="285750" indent="-285750">
              <a:buFont typeface="Arial" panose="020B0604020202020204" pitchFamily="34" charset="0"/>
              <a:buChar char="•"/>
            </a:pPr>
            <a:r>
              <a:rPr lang="en-US" dirty="0"/>
              <a:t>Sent messages are stored until a receiver is available </a:t>
            </a:r>
          </a:p>
          <a:p>
            <a:pPr marL="285750" indent="-285750">
              <a:buFont typeface="Arial" panose="020B0604020202020204" pitchFamily="34" charset="0"/>
              <a:buChar char="•"/>
            </a:pPr>
            <a:r>
              <a:rPr lang="en-US" dirty="0"/>
              <a:t>Messages are queued and </a:t>
            </a:r>
            <a:r>
              <a:rPr lang="en-US" i="1" dirty="0"/>
              <a:t>load balanced</a:t>
            </a:r>
            <a:r>
              <a:rPr lang="en-US" dirty="0"/>
              <a:t> across the available consumers</a:t>
            </a:r>
          </a:p>
        </p:txBody>
      </p:sp>
      <p:sp>
        <p:nvSpPr>
          <p:cNvPr id="10" name="Rounded Rectangle 9">
            <a:extLst>
              <a:ext uri="{FF2B5EF4-FFF2-40B4-BE49-F238E27FC236}">
                <a16:creationId xmlns:a16="http://schemas.microsoft.com/office/drawing/2014/main" id="{F669947A-410C-F57E-AE84-67B9F4EDA0A8}"/>
              </a:ext>
            </a:extLst>
          </p:cNvPr>
          <p:cNvSpPr/>
          <p:nvPr/>
        </p:nvSpPr>
        <p:spPr bwMode="auto">
          <a:xfrm>
            <a:off x="8953500" y="1600200"/>
            <a:ext cx="914400" cy="430887"/>
          </a:xfrm>
          <a:prstGeom prst="roundRect">
            <a:avLst/>
          </a:prstGeom>
          <a:solidFill>
            <a:schemeClr val="tx2">
              <a:lumMod val="20000"/>
              <a:lumOff val="80000"/>
            </a:schemeClr>
          </a:solidFill>
          <a:ln w="12700">
            <a:solidFill>
              <a:schemeClr val="tx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err="1">
                <a:solidFill>
                  <a:schemeClr val="tx1"/>
                </a:solidFill>
                <a:ea typeface="Segoe UI" pitchFamily="34" charset="0"/>
                <a:cs typeface="Segoe UI" pitchFamily="34" charset="0"/>
              </a:rPr>
              <a:t>Mssg</a:t>
            </a:r>
            <a:endParaRPr lang="en-US" sz="1400" dirty="0">
              <a:solidFill>
                <a:schemeClr val="tx1"/>
              </a:solidFill>
              <a:ea typeface="Segoe UI" pitchFamily="34" charset="0"/>
              <a:cs typeface="Segoe UI" pitchFamily="34" charset="0"/>
            </a:endParaRPr>
          </a:p>
        </p:txBody>
      </p:sp>
      <p:sp>
        <p:nvSpPr>
          <p:cNvPr id="11" name="Rounded Rectangle 10">
            <a:extLst>
              <a:ext uri="{FF2B5EF4-FFF2-40B4-BE49-F238E27FC236}">
                <a16:creationId xmlns:a16="http://schemas.microsoft.com/office/drawing/2014/main" id="{DAE48F24-BEB1-0B6F-7B91-C5CBDF00523C}"/>
              </a:ext>
            </a:extLst>
          </p:cNvPr>
          <p:cNvSpPr/>
          <p:nvPr/>
        </p:nvSpPr>
        <p:spPr bwMode="auto">
          <a:xfrm>
            <a:off x="7124700" y="2692326"/>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sp>
        <p:nvSpPr>
          <p:cNvPr id="12" name="Rounded Rectangle 11">
            <a:extLst>
              <a:ext uri="{FF2B5EF4-FFF2-40B4-BE49-F238E27FC236}">
                <a16:creationId xmlns:a16="http://schemas.microsoft.com/office/drawing/2014/main" id="{9AFE51BD-8BB5-CBD0-5C60-A5103D8D4030}"/>
              </a:ext>
            </a:extLst>
          </p:cNvPr>
          <p:cNvSpPr/>
          <p:nvPr/>
        </p:nvSpPr>
        <p:spPr bwMode="auto">
          <a:xfrm>
            <a:off x="8782050" y="2692325"/>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sp>
        <p:nvSpPr>
          <p:cNvPr id="13" name="Rounded Rectangle 12">
            <a:extLst>
              <a:ext uri="{FF2B5EF4-FFF2-40B4-BE49-F238E27FC236}">
                <a16:creationId xmlns:a16="http://schemas.microsoft.com/office/drawing/2014/main" id="{EDAE85AA-A1ED-6C4C-F48A-76898BF9F205}"/>
              </a:ext>
            </a:extLst>
          </p:cNvPr>
          <p:cNvSpPr/>
          <p:nvPr/>
        </p:nvSpPr>
        <p:spPr bwMode="auto">
          <a:xfrm>
            <a:off x="10439400" y="2692324"/>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cxnSp>
        <p:nvCxnSpPr>
          <p:cNvPr id="17" name="Straight Connector 16">
            <a:extLst>
              <a:ext uri="{FF2B5EF4-FFF2-40B4-BE49-F238E27FC236}">
                <a16:creationId xmlns:a16="http://schemas.microsoft.com/office/drawing/2014/main" id="{F1518F1A-A6F4-4739-3E07-88433B5436EC}"/>
              </a:ext>
            </a:extLst>
          </p:cNvPr>
          <p:cNvCxnSpPr>
            <a:stCxn id="10" idx="2"/>
            <a:endCxn id="12" idx="0"/>
          </p:cNvCxnSpPr>
          <p:nvPr/>
        </p:nvCxnSpPr>
        <p:spPr>
          <a:xfrm>
            <a:off x="9410700" y="2031087"/>
            <a:ext cx="0" cy="661238"/>
          </a:xfrm>
          <a:prstGeom prst="line">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cxnSp>
        <p:nvCxnSpPr>
          <p:cNvPr id="24" name="Elbow Connector 23">
            <a:extLst>
              <a:ext uri="{FF2B5EF4-FFF2-40B4-BE49-F238E27FC236}">
                <a16:creationId xmlns:a16="http://schemas.microsoft.com/office/drawing/2014/main" id="{D5F8A62C-8FF5-9437-0B73-7A47F70B4658}"/>
              </a:ext>
            </a:extLst>
          </p:cNvPr>
          <p:cNvCxnSpPr>
            <a:stCxn id="10" idx="1"/>
            <a:endCxn id="11" idx="0"/>
          </p:cNvCxnSpPr>
          <p:nvPr/>
        </p:nvCxnSpPr>
        <p:spPr>
          <a:xfrm rot="10800000" flipV="1">
            <a:off x="7753350" y="1815644"/>
            <a:ext cx="1200150" cy="876682"/>
          </a:xfrm>
          <a:prstGeom prst="bentConnector2">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cxnSp>
        <p:nvCxnSpPr>
          <p:cNvPr id="29" name="Elbow Connector 28">
            <a:extLst>
              <a:ext uri="{FF2B5EF4-FFF2-40B4-BE49-F238E27FC236}">
                <a16:creationId xmlns:a16="http://schemas.microsoft.com/office/drawing/2014/main" id="{4E20FEB4-AB16-6445-657D-BEC8BBD03F96}"/>
              </a:ext>
            </a:extLst>
          </p:cNvPr>
          <p:cNvCxnSpPr>
            <a:stCxn id="10" idx="3"/>
            <a:endCxn id="13" idx="0"/>
          </p:cNvCxnSpPr>
          <p:nvPr/>
        </p:nvCxnSpPr>
        <p:spPr>
          <a:xfrm>
            <a:off x="9867900" y="1815644"/>
            <a:ext cx="1200150" cy="876680"/>
          </a:xfrm>
          <a:prstGeom prst="bentConnector2">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sp>
        <p:nvSpPr>
          <p:cNvPr id="30" name="Rounded Rectangle 29">
            <a:extLst>
              <a:ext uri="{FF2B5EF4-FFF2-40B4-BE49-F238E27FC236}">
                <a16:creationId xmlns:a16="http://schemas.microsoft.com/office/drawing/2014/main" id="{48AD5138-587A-A190-BDB3-600CB4FCA2A1}"/>
              </a:ext>
            </a:extLst>
          </p:cNvPr>
          <p:cNvSpPr/>
          <p:nvPr/>
        </p:nvSpPr>
        <p:spPr bwMode="auto">
          <a:xfrm>
            <a:off x="8953500" y="4165675"/>
            <a:ext cx="914400" cy="430887"/>
          </a:xfrm>
          <a:prstGeom prst="roundRect">
            <a:avLst/>
          </a:prstGeom>
          <a:solidFill>
            <a:schemeClr val="tx2">
              <a:lumMod val="20000"/>
              <a:lumOff val="80000"/>
            </a:schemeClr>
          </a:solidFill>
          <a:ln w="12700">
            <a:solidFill>
              <a:schemeClr val="tx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err="1">
                <a:solidFill>
                  <a:schemeClr val="tx1"/>
                </a:solidFill>
                <a:ea typeface="Segoe UI" pitchFamily="34" charset="0"/>
                <a:cs typeface="Segoe UI" pitchFamily="34" charset="0"/>
              </a:rPr>
              <a:t>Mssg</a:t>
            </a:r>
            <a:endParaRPr lang="en-US" sz="1400" dirty="0">
              <a:solidFill>
                <a:schemeClr val="tx1"/>
              </a:solidFill>
              <a:ea typeface="Segoe UI" pitchFamily="34" charset="0"/>
              <a:cs typeface="Segoe UI" pitchFamily="34" charset="0"/>
            </a:endParaRPr>
          </a:p>
        </p:txBody>
      </p:sp>
      <p:sp>
        <p:nvSpPr>
          <p:cNvPr id="32" name="Rounded Rectangle 31">
            <a:extLst>
              <a:ext uri="{FF2B5EF4-FFF2-40B4-BE49-F238E27FC236}">
                <a16:creationId xmlns:a16="http://schemas.microsoft.com/office/drawing/2014/main" id="{3159EE1F-5F90-0766-9A89-F003DFD5A966}"/>
              </a:ext>
            </a:extLst>
          </p:cNvPr>
          <p:cNvSpPr/>
          <p:nvPr/>
        </p:nvSpPr>
        <p:spPr bwMode="auto">
          <a:xfrm>
            <a:off x="7124700" y="5614464"/>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sp>
        <p:nvSpPr>
          <p:cNvPr id="34" name="Rounded Rectangle 33">
            <a:extLst>
              <a:ext uri="{FF2B5EF4-FFF2-40B4-BE49-F238E27FC236}">
                <a16:creationId xmlns:a16="http://schemas.microsoft.com/office/drawing/2014/main" id="{EE53B161-6906-C34B-1BB7-E2092C4703A2}"/>
              </a:ext>
            </a:extLst>
          </p:cNvPr>
          <p:cNvSpPr/>
          <p:nvPr/>
        </p:nvSpPr>
        <p:spPr bwMode="auto">
          <a:xfrm>
            <a:off x="8782050" y="5614463"/>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sp>
        <p:nvSpPr>
          <p:cNvPr id="35" name="Rounded Rectangle 34">
            <a:extLst>
              <a:ext uri="{FF2B5EF4-FFF2-40B4-BE49-F238E27FC236}">
                <a16:creationId xmlns:a16="http://schemas.microsoft.com/office/drawing/2014/main" id="{D2A4D9B2-5E23-B247-C1BE-6544C8812844}"/>
              </a:ext>
            </a:extLst>
          </p:cNvPr>
          <p:cNvSpPr/>
          <p:nvPr/>
        </p:nvSpPr>
        <p:spPr bwMode="auto">
          <a:xfrm>
            <a:off x="10439400" y="5614462"/>
            <a:ext cx="1257300" cy="430887"/>
          </a:xfrm>
          <a:prstGeom prst="roundRect">
            <a:avLst/>
          </a:prstGeom>
          <a:solidFill>
            <a:schemeClr val="bg1">
              <a:lumMod val="95000"/>
            </a:schemeClr>
          </a:solidFill>
          <a:ln w="12700">
            <a:solidFill>
              <a:schemeClr val="bg1">
                <a:lumMod val="6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Receiver</a:t>
            </a:r>
          </a:p>
        </p:txBody>
      </p:sp>
      <p:sp>
        <p:nvSpPr>
          <p:cNvPr id="39" name="Rounded Rectangle 38">
            <a:extLst>
              <a:ext uri="{FF2B5EF4-FFF2-40B4-BE49-F238E27FC236}">
                <a16:creationId xmlns:a16="http://schemas.microsoft.com/office/drawing/2014/main" id="{6CAE2E8B-FAD5-3403-3B8D-921B2B48FDD0}"/>
              </a:ext>
            </a:extLst>
          </p:cNvPr>
          <p:cNvSpPr/>
          <p:nvPr/>
        </p:nvSpPr>
        <p:spPr bwMode="auto">
          <a:xfrm>
            <a:off x="8782050" y="4885836"/>
            <a:ext cx="1257300" cy="430887"/>
          </a:xfrm>
          <a:prstGeom prst="roundRect">
            <a:avLst/>
          </a:prstGeom>
          <a:solidFill>
            <a:schemeClr val="accent1">
              <a:lumMod val="10000"/>
              <a:lumOff val="90000"/>
            </a:schemeClr>
          </a:solidFill>
          <a:ln w="12700">
            <a:solidFill>
              <a:schemeClr val="accent1">
                <a:lumMod val="75000"/>
                <a:lumOff val="2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1"/>
                </a:solidFill>
                <a:ea typeface="Segoe UI" pitchFamily="34" charset="0"/>
                <a:cs typeface="Segoe UI" pitchFamily="34" charset="0"/>
              </a:rPr>
              <a:t>Load</a:t>
            </a:r>
          </a:p>
          <a:p>
            <a:pPr algn="ctr" defTabSz="932472" fontAlgn="base">
              <a:lnSpc>
                <a:spcPct val="90000"/>
              </a:lnSpc>
              <a:spcBef>
                <a:spcPct val="0"/>
              </a:spcBef>
              <a:spcAft>
                <a:spcPct val="0"/>
              </a:spcAft>
            </a:pPr>
            <a:r>
              <a:rPr lang="en-US" sz="1200" dirty="0">
                <a:solidFill>
                  <a:schemeClr val="tx1"/>
                </a:solidFill>
                <a:ea typeface="Segoe UI" pitchFamily="34" charset="0"/>
                <a:cs typeface="Segoe UI" pitchFamily="34" charset="0"/>
              </a:rPr>
              <a:t>Balancer</a:t>
            </a:r>
          </a:p>
        </p:txBody>
      </p:sp>
      <p:cxnSp>
        <p:nvCxnSpPr>
          <p:cNvPr id="42" name="Straight Connector 41">
            <a:extLst>
              <a:ext uri="{FF2B5EF4-FFF2-40B4-BE49-F238E27FC236}">
                <a16:creationId xmlns:a16="http://schemas.microsoft.com/office/drawing/2014/main" id="{A62BDA15-4342-067A-18DC-876A01EA6C59}"/>
              </a:ext>
            </a:extLst>
          </p:cNvPr>
          <p:cNvCxnSpPr>
            <a:stCxn id="30" idx="2"/>
            <a:endCxn id="39" idx="0"/>
          </p:cNvCxnSpPr>
          <p:nvPr/>
        </p:nvCxnSpPr>
        <p:spPr>
          <a:xfrm>
            <a:off x="9410700" y="4596562"/>
            <a:ext cx="0" cy="289274"/>
          </a:xfrm>
          <a:prstGeom prst="line">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cxnSp>
        <p:nvCxnSpPr>
          <p:cNvPr id="44" name="Elbow Connector 43">
            <a:extLst>
              <a:ext uri="{FF2B5EF4-FFF2-40B4-BE49-F238E27FC236}">
                <a16:creationId xmlns:a16="http://schemas.microsoft.com/office/drawing/2014/main" id="{39A3A898-ECA5-60C1-01A6-A4123DF183ED}"/>
              </a:ext>
            </a:extLst>
          </p:cNvPr>
          <p:cNvCxnSpPr>
            <a:stCxn id="39" idx="1"/>
            <a:endCxn id="32" idx="0"/>
          </p:cNvCxnSpPr>
          <p:nvPr/>
        </p:nvCxnSpPr>
        <p:spPr>
          <a:xfrm rot="10800000" flipV="1">
            <a:off x="7753350" y="5101280"/>
            <a:ext cx="1028700" cy="513184"/>
          </a:xfrm>
          <a:prstGeom prst="bentConnector2">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286E344D-62DB-13AD-E96B-172A0CE791AD}"/>
              </a:ext>
            </a:extLst>
          </p:cNvPr>
          <p:cNvCxnSpPr>
            <a:stCxn id="39" idx="2"/>
            <a:endCxn id="34" idx="0"/>
          </p:cNvCxnSpPr>
          <p:nvPr/>
        </p:nvCxnSpPr>
        <p:spPr>
          <a:xfrm>
            <a:off x="9410700" y="5316723"/>
            <a:ext cx="0" cy="297740"/>
          </a:xfrm>
          <a:prstGeom prst="line">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cxnSp>
        <p:nvCxnSpPr>
          <p:cNvPr id="48" name="Elbow Connector 47">
            <a:extLst>
              <a:ext uri="{FF2B5EF4-FFF2-40B4-BE49-F238E27FC236}">
                <a16:creationId xmlns:a16="http://schemas.microsoft.com/office/drawing/2014/main" id="{254E7779-2E36-9104-6BA2-9A6810FDDE09}"/>
              </a:ext>
            </a:extLst>
          </p:cNvPr>
          <p:cNvCxnSpPr>
            <a:stCxn id="39" idx="3"/>
            <a:endCxn id="35" idx="0"/>
          </p:cNvCxnSpPr>
          <p:nvPr/>
        </p:nvCxnSpPr>
        <p:spPr>
          <a:xfrm>
            <a:off x="10039350" y="5101280"/>
            <a:ext cx="1028700" cy="513182"/>
          </a:xfrm>
          <a:prstGeom prst="bentConnector2">
            <a:avLst/>
          </a:prstGeom>
          <a:ln w="12700">
            <a:miter lim="800000"/>
            <a:headEnd type="non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506052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par>
                          <p:cTn id="33" fill="hold">
                            <p:stCondLst>
                              <p:cond delay="3000"/>
                            </p:stCondLst>
                            <p:childTnLst>
                              <p:par>
                                <p:cTn id="34" presetID="10" presetClass="entr" presetSubtype="0" fill="hold" nodeType="after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4">
                                            <p:txEl>
                                              <p:pRg st="1" end="1"/>
                                            </p:txEl>
                                          </p:spTgt>
                                        </p:tgtEl>
                                        <p:attrNameLst>
                                          <p:attrName>style.visibility</p:attrName>
                                        </p:attrNameLst>
                                      </p:cBhvr>
                                      <p:to>
                                        <p:strVal val="visible"/>
                                      </p:to>
                                    </p:set>
                                    <p:animEffect transition="in" filter="fade">
                                      <p:cBhvr>
                                        <p:cTn id="45" dur="500"/>
                                        <p:tgtEl>
                                          <p:spTgt spid="4">
                                            <p:txEl>
                                              <p:pRg st="1" end="1"/>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
                                            <p:txEl>
                                              <p:pRg st="2" end="2"/>
                                            </p:txEl>
                                          </p:spTgt>
                                        </p:tgtEl>
                                        <p:attrNameLst>
                                          <p:attrName>style.visibility</p:attrName>
                                        </p:attrNameLst>
                                      </p:cBhvr>
                                      <p:to>
                                        <p:strVal val="visible"/>
                                      </p:to>
                                    </p:set>
                                    <p:animEffect transition="in" filter="fade">
                                      <p:cBhvr>
                                        <p:cTn id="50" dur="500"/>
                                        <p:tgtEl>
                                          <p:spTgt spid="4">
                                            <p:txEl>
                                              <p:pRg st="2" end="2"/>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9">
                                            <p:txEl>
                                              <p:pRg st="0" end="0"/>
                                            </p:txEl>
                                          </p:spTgt>
                                        </p:tgtEl>
                                        <p:attrNameLst>
                                          <p:attrName>style.visibility</p:attrName>
                                        </p:attrNameLst>
                                      </p:cBhvr>
                                      <p:to>
                                        <p:strVal val="visible"/>
                                      </p:to>
                                    </p:set>
                                    <p:animEffect transition="in" filter="fade">
                                      <p:cBhvr>
                                        <p:cTn id="60" dur="500"/>
                                        <p:tgtEl>
                                          <p:spTgt spid="9">
                                            <p:txEl>
                                              <p:pRg st="0" end="0"/>
                                            </p:txEl>
                                          </p:spTgt>
                                        </p:tgtEl>
                                      </p:cBhvr>
                                    </p:animEffect>
                                  </p:childTnLst>
                                </p:cTn>
                              </p:par>
                            </p:childTnLst>
                          </p:cTn>
                        </p:par>
                        <p:par>
                          <p:cTn id="61" fill="hold">
                            <p:stCondLst>
                              <p:cond delay="500"/>
                            </p:stCondLst>
                            <p:childTnLst>
                              <p:par>
                                <p:cTn id="62" presetID="10" presetClass="entr" presetSubtype="0" fill="hold" grpId="0" nodeType="after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500"/>
                                        <p:tgtEl>
                                          <p:spTgt spid="30"/>
                                        </p:tgtEl>
                                      </p:cBhvr>
                                    </p:animEffect>
                                  </p:childTnLst>
                                </p:cTn>
                              </p:par>
                            </p:childTnLst>
                          </p:cTn>
                        </p:par>
                        <p:par>
                          <p:cTn id="65" fill="hold">
                            <p:stCondLst>
                              <p:cond delay="1000"/>
                            </p:stCondLst>
                            <p:childTnLst>
                              <p:par>
                                <p:cTn id="66" presetID="10" presetClass="entr" presetSubtype="0" fill="hold" grpId="0" nodeType="afterEffect">
                                  <p:stCondLst>
                                    <p:cond delay="0"/>
                                  </p:stCondLst>
                                  <p:childTnLst>
                                    <p:set>
                                      <p:cBhvr>
                                        <p:cTn id="67" dur="1" fill="hold">
                                          <p:stCondLst>
                                            <p:cond delay="0"/>
                                          </p:stCondLst>
                                        </p:cTn>
                                        <p:tgtEl>
                                          <p:spTgt spid="32"/>
                                        </p:tgtEl>
                                        <p:attrNameLst>
                                          <p:attrName>style.visibility</p:attrName>
                                        </p:attrNameLst>
                                      </p:cBhvr>
                                      <p:to>
                                        <p:strVal val="visible"/>
                                      </p:to>
                                    </p:set>
                                    <p:animEffect transition="in" filter="fade">
                                      <p:cBhvr>
                                        <p:cTn id="68" dur="500"/>
                                        <p:tgtEl>
                                          <p:spTgt spid="32"/>
                                        </p:tgtEl>
                                      </p:cBhvr>
                                    </p:animEffect>
                                  </p:childTnLst>
                                </p:cTn>
                              </p:par>
                            </p:childTnLst>
                          </p:cTn>
                        </p:par>
                        <p:par>
                          <p:cTn id="69" fill="hold">
                            <p:stCondLst>
                              <p:cond delay="1500"/>
                            </p:stCondLst>
                            <p:childTnLst>
                              <p:par>
                                <p:cTn id="70" presetID="10" presetClass="entr" presetSubtype="0" fill="hold" grpId="0" nodeType="after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fade">
                                      <p:cBhvr>
                                        <p:cTn id="72" dur="500"/>
                                        <p:tgtEl>
                                          <p:spTgt spid="34"/>
                                        </p:tgtEl>
                                      </p:cBhvr>
                                    </p:animEffect>
                                  </p:childTnLst>
                                </p:cTn>
                              </p:par>
                            </p:childTnLst>
                          </p:cTn>
                        </p:par>
                        <p:par>
                          <p:cTn id="73" fill="hold">
                            <p:stCondLst>
                              <p:cond delay="2000"/>
                            </p:stCondLst>
                            <p:childTnLst>
                              <p:par>
                                <p:cTn id="74" presetID="10" presetClass="entr" presetSubtype="0" fill="hold" grpId="0" nodeType="afterEffect">
                                  <p:stCondLst>
                                    <p:cond delay="0"/>
                                  </p:stCondLst>
                                  <p:childTnLst>
                                    <p:set>
                                      <p:cBhvr>
                                        <p:cTn id="75" dur="1" fill="hold">
                                          <p:stCondLst>
                                            <p:cond delay="0"/>
                                          </p:stCondLst>
                                        </p:cTn>
                                        <p:tgtEl>
                                          <p:spTgt spid="35"/>
                                        </p:tgtEl>
                                        <p:attrNameLst>
                                          <p:attrName>style.visibility</p:attrName>
                                        </p:attrNameLst>
                                      </p:cBhvr>
                                      <p:to>
                                        <p:strVal val="visible"/>
                                      </p:to>
                                    </p:set>
                                    <p:animEffect transition="in" filter="fade">
                                      <p:cBhvr>
                                        <p:cTn id="76" dur="500"/>
                                        <p:tgtEl>
                                          <p:spTgt spid="35"/>
                                        </p:tgtEl>
                                      </p:cBhvr>
                                    </p:animEffect>
                                  </p:childTnLst>
                                </p:cTn>
                              </p:par>
                            </p:childTnLst>
                          </p:cTn>
                        </p:par>
                        <p:par>
                          <p:cTn id="77" fill="hold">
                            <p:stCondLst>
                              <p:cond delay="2500"/>
                            </p:stCondLst>
                            <p:childTnLst>
                              <p:par>
                                <p:cTn id="78" presetID="10" presetClass="entr" presetSubtype="0" fill="hold" grpId="0" nodeType="afterEffect">
                                  <p:stCondLst>
                                    <p:cond delay="0"/>
                                  </p:stCondLst>
                                  <p:childTnLst>
                                    <p:set>
                                      <p:cBhvr>
                                        <p:cTn id="79" dur="1" fill="hold">
                                          <p:stCondLst>
                                            <p:cond delay="0"/>
                                          </p:stCondLst>
                                        </p:cTn>
                                        <p:tgtEl>
                                          <p:spTgt spid="39"/>
                                        </p:tgtEl>
                                        <p:attrNameLst>
                                          <p:attrName>style.visibility</p:attrName>
                                        </p:attrNameLst>
                                      </p:cBhvr>
                                      <p:to>
                                        <p:strVal val="visible"/>
                                      </p:to>
                                    </p:set>
                                    <p:animEffect transition="in" filter="fade">
                                      <p:cBhvr>
                                        <p:cTn id="80" dur="500"/>
                                        <p:tgtEl>
                                          <p:spTgt spid="39"/>
                                        </p:tgtEl>
                                      </p:cBhvr>
                                    </p:animEffect>
                                  </p:childTnLst>
                                </p:cTn>
                              </p:par>
                            </p:childTnLst>
                          </p:cTn>
                        </p:par>
                        <p:par>
                          <p:cTn id="81" fill="hold">
                            <p:stCondLst>
                              <p:cond delay="3000"/>
                            </p:stCondLst>
                            <p:childTnLst>
                              <p:par>
                                <p:cTn id="82" presetID="10" presetClass="entr" presetSubtype="0" fill="hold" nodeType="afterEffect">
                                  <p:stCondLst>
                                    <p:cond delay="0"/>
                                  </p:stCondLst>
                                  <p:childTnLst>
                                    <p:set>
                                      <p:cBhvr>
                                        <p:cTn id="83" dur="1" fill="hold">
                                          <p:stCondLst>
                                            <p:cond delay="0"/>
                                          </p:stCondLst>
                                        </p:cTn>
                                        <p:tgtEl>
                                          <p:spTgt spid="42"/>
                                        </p:tgtEl>
                                        <p:attrNameLst>
                                          <p:attrName>style.visibility</p:attrName>
                                        </p:attrNameLst>
                                      </p:cBhvr>
                                      <p:to>
                                        <p:strVal val="visible"/>
                                      </p:to>
                                    </p:set>
                                    <p:animEffect transition="in" filter="fade">
                                      <p:cBhvr>
                                        <p:cTn id="84" dur="500"/>
                                        <p:tgtEl>
                                          <p:spTgt spid="42"/>
                                        </p:tgtEl>
                                      </p:cBhvr>
                                    </p:animEffect>
                                  </p:childTnLst>
                                </p:cTn>
                              </p:par>
                            </p:childTnLst>
                          </p:cTn>
                        </p:par>
                        <p:par>
                          <p:cTn id="85" fill="hold">
                            <p:stCondLst>
                              <p:cond delay="3500"/>
                            </p:stCondLst>
                            <p:childTnLst>
                              <p:par>
                                <p:cTn id="86" presetID="10" presetClass="entr" presetSubtype="0" fill="hold" nodeType="afterEffect">
                                  <p:stCondLst>
                                    <p:cond delay="0"/>
                                  </p:stCondLst>
                                  <p:childTnLst>
                                    <p:set>
                                      <p:cBhvr>
                                        <p:cTn id="87" dur="1" fill="hold">
                                          <p:stCondLst>
                                            <p:cond delay="0"/>
                                          </p:stCondLst>
                                        </p:cTn>
                                        <p:tgtEl>
                                          <p:spTgt spid="44"/>
                                        </p:tgtEl>
                                        <p:attrNameLst>
                                          <p:attrName>style.visibility</p:attrName>
                                        </p:attrNameLst>
                                      </p:cBhvr>
                                      <p:to>
                                        <p:strVal val="visible"/>
                                      </p:to>
                                    </p:set>
                                    <p:animEffect transition="in" filter="fade">
                                      <p:cBhvr>
                                        <p:cTn id="88" dur="500"/>
                                        <p:tgtEl>
                                          <p:spTgt spid="44"/>
                                        </p:tgtEl>
                                      </p:cBhvr>
                                    </p:animEffect>
                                  </p:childTnLst>
                                </p:cTn>
                              </p:par>
                            </p:childTnLst>
                          </p:cTn>
                        </p:par>
                        <p:par>
                          <p:cTn id="89" fill="hold">
                            <p:stCondLst>
                              <p:cond delay="4000"/>
                            </p:stCondLst>
                            <p:childTnLst>
                              <p:par>
                                <p:cTn id="90" presetID="10" presetClass="entr" presetSubtype="0" fill="hold" nodeType="afterEffect">
                                  <p:stCondLst>
                                    <p:cond delay="0"/>
                                  </p:stCondLst>
                                  <p:childTnLst>
                                    <p:set>
                                      <p:cBhvr>
                                        <p:cTn id="91" dur="1" fill="hold">
                                          <p:stCondLst>
                                            <p:cond delay="0"/>
                                          </p:stCondLst>
                                        </p:cTn>
                                        <p:tgtEl>
                                          <p:spTgt spid="46"/>
                                        </p:tgtEl>
                                        <p:attrNameLst>
                                          <p:attrName>style.visibility</p:attrName>
                                        </p:attrNameLst>
                                      </p:cBhvr>
                                      <p:to>
                                        <p:strVal val="visible"/>
                                      </p:to>
                                    </p:set>
                                    <p:animEffect transition="in" filter="fade">
                                      <p:cBhvr>
                                        <p:cTn id="92" dur="500"/>
                                        <p:tgtEl>
                                          <p:spTgt spid="46"/>
                                        </p:tgtEl>
                                      </p:cBhvr>
                                    </p:animEffect>
                                  </p:childTnLst>
                                </p:cTn>
                              </p:par>
                            </p:childTnLst>
                          </p:cTn>
                        </p:par>
                        <p:par>
                          <p:cTn id="93" fill="hold">
                            <p:stCondLst>
                              <p:cond delay="4500"/>
                            </p:stCondLst>
                            <p:childTnLst>
                              <p:par>
                                <p:cTn id="94" presetID="10" presetClass="entr" presetSubtype="0" fill="hold" nodeType="afterEffect">
                                  <p:stCondLst>
                                    <p:cond delay="0"/>
                                  </p:stCondLst>
                                  <p:childTnLst>
                                    <p:set>
                                      <p:cBhvr>
                                        <p:cTn id="95" dur="1" fill="hold">
                                          <p:stCondLst>
                                            <p:cond delay="0"/>
                                          </p:stCondLst>
                                        </p:cTn>
                                        <p:tgtEl>
                                          <p:spTgt spid="48"/>
                                        </p:tgtEl>
                                        <p:attrNameLst>
                                          <p:attrName>style.visibility</p:attrName>
                                        </p:attrNameLst>
                                      </p:cBhvr>
                                      <p:to>
                                        <p:strVal val="visible"/>
                                      </p:to>
                                    </p:set>
                                    <p:animEffect transition="in" filter="fade">
                                      <p:cBhvr>
                                        <p:cTn id="96" dur="500"/>
                                        <p:tgtEl>
                                          <p:spTgt spid="48"/>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9">
                                            <p:txEl>
                                              <p:pRg st="1" end="1"/>
                                            </p:txEl>
                                          </p:spTgt>
                                        </p:tgtEl>
                                        <p:attrNameLst>
                                          <p:attrName>style.visibility</p:attrName>
                                        </p:attrNameLst>
                                      </p:cBhvr>
                                      <p:to>
                                        <p:strVal val="visible"/>
                                      </p:to>
                                    </p:set>
                                    <p:animEffect transition="in" filter="fade">
                                      <p:cBhvr>
                                        <p:cTn id="101" dur="500"/>
                                        <p:tgtEl>
                                          <p:spTgt spid="9">
                                            <p:txEl>
                                              <p:pRg st="1" end="1"/>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9">
                                            <p:txEl>
                                              <p:pRg st="2" end="2"/>
                                            </p:txEl>
                                          </p:spTgt>
                                        </p:tgtEl>
                                        <p:attrNameLst>
                                          <p:attrName>style.visibility</p:attrName>
                                        </p:attrNameLst>
                                      </p:cBhvr>
                                      <p:to>
                                        <p:strVal val="visible"/>
                                      </p:to>
                                    </p:set>
                                    <p:animEffect transition="in" filter="fade">
                                      <p:cBhvr>
                                        <p:cTn id="106" dur="500"/>
                                        <p:tgtEl>
                                          <p:spTgt spid="9">
                                            <p:txEl>
                                              <p:pRg st="2" end="2"/>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9">
                                            <p:txEl>
                                              <p:pRg st="3" end="3"/>
                                            </p:txEl>
                                          </p:spTgt>
                                        </p:tgtEl>
                                        <p:attrNameLst>
                                          <p:attrName>style.visibility</p:attrName>
                                        </p:attrNameLst>
                                      </p:cBhvr>
                                      <p:to>
                                        <p:strVal val="visible"/>
                                      </p:to>
                                    </p:set>
                                    <p:animEffect transition="in" filter="fade">
                                      <p:cBhvr>
                                        <p:cTn id="111"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10" grpId="0" animBg="1"/>
      <p:bldP spid="11" grpId="0" animBg="1"/>
      <p:bldP spid="12" grpId="0" animBg="1"/>
      <p:bldP spid="13" grpId="0" animBg="1"/>
      <p:bldP spid="30" grpId="0" animBg="1"/>
      <p:bldP spid="32" grpId="0" animBg="1"/>
      <p:bldP spid="34" grpId="0" animBg="1"/>
      <p:bldP spid="35" grpId="0" animBg="1"/>
      <p:bldP spid="3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ActiveMQ - Community</a:t>
            </a:r>
          </a:p>
        </p:txBody>
      </p:sp>
      <p:sp>
        <p:nvSpPr>
          <p:cNvPr id="7" name="Content Placeholder 6" hidden="1">
            <a:extLst>
              <a:ext uri="{FF2B5EF4-FFF2-40B4-BE49-F238E27FC236}">
                <a16:creationId xmlns:a16="http://schemas.microsoft.com/office/drawing/2014/main" id="{C7704C97-5E32-A8CF-819C-1CE94E7E0FB7}"/>
              </a:ext>
            </a:extLst>
          </p:cNvPr>
          <p:cNvSpPr>
            <a:spLocks noGrp="1"/>
          </p:cNvSpPr>
          <p:nvPr>
            <p:ph idx="1"/>
          </p:nvPr>
        </p:nvSpPr>
        <p:spPr>
          <a:xfrm>
            <a:off x="381000" y="1247480"/>
            <a:ext cx="4914900" cy="5153319"/>
          </a:xfrm>
        </p:spPr>
        <p:txBody>
          <a:bodyPr/>
          <a:lstStyle/>
          <a:p>
            <a:r>
              <a:rPr lang="en-US" dirty="0"/>
              <a:t>Non-Containerized Deployment</a:t>
            </a:r>
          </a:p>
          <a:p>
            <a:pPr lvl="1"/>
            <a:r>
              <a:rPr lang="en-US" dirty="0"/>
              <a:t>Manual Installation (zip distribution)</a:t>
            </a:r>
          </a:p>
          <a:p>
            <a:pPr lvl="1"/>
            <a:r>
              <a:rPr lang="en-US" dirty="0"/>
              <a:t>Ansible Playbooks</a:t>
            </a:r>
          </a:p>
          <a:p>
            <a:r>
              <a:rPr lang="en-US" dirty="0"/>
              <a:t>Containerized Deployments</a:t>
            </a:r>
          </a:p>
          <a:p>
            <a:pPr lvl="1"/>
            <a:r>
              <a:rPr lang="en-US" dirty="0"/>
              <a:t>Docker Compose</a:t>
            </a:r>
          </a:p>
          <a:p>
            <a:pPr lvl="1"/>
            <a:r>
              <a:rPr lang="en-US" dirty="0"/>
              <a:t>Helm Charts (Kubernetes)</a:t>
            </a:r>
          </a:p>
        </p:txBody>
      </p:sp>
      <p:sp>
        <p:nvSpPr>
          <p:cNvPr id="3" name="TextBox 2">
            <a:extLst>
              <a:ext uri="{FF2B5EF4-FFF2-40B4-BE49-F238E27FC236}">
                <a16:creationId xmlns:a16="http://schemas.microsoft.com/office/drawing/2014/main" id="{39FB4EA4-DB0E-E087-35ED-2B8678150BCE}"/>
              </a:ext>
            </a:extLst>
          </p:cNvPr>
          <p:cNvSpPr txBox="1"/>
          <p:nvPr/>
        </p:nvSpPr>
        <p:spPr>
          <a:xfrm>
            <a:off x="380999" y="1938755"/>
            <a:ext cx="7492266"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Repository produces messages as topics:</a:t>
            </a:r>
          </a:p>
        </p:txBody>
      </p:sp>
      <p:sp>
        <p:nvSpPr>
          <p:cNvPr id="5" name="TextBox 4">
            <a:extLst>
              <a:ext uri="{FF2B5EF4-FFF2-40B4-BE49-F238E27FC236}">
                <a16:creationId xmlns:a16="http://schemas.microsoft.com/office/drawing/2014/main" id="{3D574F86-D959-02B1-64DC-CF872628F507}"/>
              </a:ext>
            </a:extLst>
          </p:cNvPr>
          <p:cNvSpPr txBox="1"/>
          <p:nvPr/>
        </p:nvSpPr>
        <p:spPr>
          <a:xfrm>
            <a:off x="380999" y="5624765"/>
            <a:ext cx="6286501" cy="369332"/>
          </a:xfrm>
          <a:prstGeom prst="rect">
            <a:avLst/>
          </a:prstGeom>
          <a:noFill/>
        </p:spPr>
        <p:txBody>
          <a:bodyPr wrap="square" rtlCol="0" anchor="b">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Permission data is not included</a:t>
            </a:r>
            <a:endParaRPr kumimoji="0" lang="en-US" b="1" i="0" u="none" strike="noStrike" kern="1200" cap="none" spc="0" normalizeH="0" baseline="0" noProof="0" dirty="0">
              <a:ln>
                <a:noFill/>
              </a:ln>
              <a:solidFill>
                <a:srgbClr val="000000"/>
              </a:solidFill>
              <a:effectLst/>
              <a:uLnTx/>
              <a:uFillTx/>
              <a:latin typeface="Arial" panose="020B0604020202020204" pitchFamily="34" charset="0"/>
              <a:ea typeface="Arial" panose="020B0706030804020204" pitchFamily="34" charset="0"/>
              <a:cs typeface="Arial" panose="020B0604020202020204" pitchFamily="34" charset="0"/>
            </a:endParaRPr>
          </a:p>
        </p:txBody>
      </p:sp>
      <p:sp>
        <p:nvSpPr>
          <p:cNvPr id="4" name="Rounded Rectangle 3">
            <a:extLst>
              <a:ext uri="{FF2B5EF4-FFF2-40B4-BE49-F238E27FC236}">
                <a16:creationId xmlns:a16="http://schemas.microsoft.com/office/drawing/2014/main" id="{B1BEEA74-C43F-F284-0B8E-B3B1C29D0C4F}"/>
              </a:ext>
            </a:extLst>
          </p:cNvPr>
          <p:cNvSpPr/>
          <p:nvPr/>
        </p:nvSpPr>
        <p:spPr bwMode="auto">
          <a:xfrm>
            <a:off x="8625791" y="1592875"/>
            <a:ext cx="1505044" cy="562867"/>
          </a:xfrm>
          <a:prstGeom prst="roundRect">
            <a:avLst/>
          </a:prstGeom>
          <a:solidFill>
            <a:schemeClr val="tx2">
              <a:lumMod val="20000"/>
              <a:lumOff val="80000"/>
            </a:schemeClr>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Repository</a:t>
            </a:r>
          </a:p>
        </p:txBody>
      </p:sp>
      <p:sp>
        <p:nvSpPr>
          <p:cNvPr id="6" name="Down Arrow Callout 5">
            <a:extLst>
              <a:ext uri="{FF2B5EF4-FFF2-40B4-BE49-F238E27FC236}">
                <a16:creationId xmlns:a16="http://schemas.microsoft.com/office/drawing/2014/main" id="{E76FC37A-EEC2-584F-6281-9BB99FA84AF4}"/>
              </a:ext>
            </a:extLst>
          </p:cNvPr>
          <p:cNvSpPr/>
          <p:nvPr/>
        </p:nvSpPr>
        <p:spPr bwMode="auto">
          <a:xfrm>
            <a:off x="8921113" y="2574515"/>
            <a:ext cx="914400" cy="550510"/>
          </a:xfrm>
          <a:prstGeom prst="downArrowCallout">
            <a:avLst/>
          </a:prstGeom>
          <a:solidFill>
            <a:schemeClr val="accent3">
              <a:lumMod val="40000"/>
              <a:lumOff val="60000"/>
            </a:schemeClr>
          </a:solidFill>
          <a:ln w="12700">
            <a:solidFill>
              <a:schemeClr val="accent3">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JMS</a:t>
            </a:r>
          </a:p>
        </p:txBody>
      </p:sp>
      <p:sp>
        <p:nvSpPr>
          <p:cNvPr id="8" name="Rounded Rectangle 7">
            <a:extLst>
              <a:ext uri="{FF2B5EF4-FFF2-40B4-BE49-F238E27FC236}">
                <a16:creationId xmlns:a16="http://schemas.microsoft.com/office/drawing/2014/main" id="{832B668F-ABBD-25C6-79F8-952B7AD8A8FB}"/>
              </a:ext>
            </a:extLst>
          </p:cNvPr>
          <p:cNvSpPr/>
          <p:nvPr/>
        </p:nvSpPr>
        <p:spPr bwMode="auto">
          <a:xfrm>
            <a:off x="8232503" y="3568698"/>
            <a:ext cx="2291619" cy="644697"/>
          </a:xfrm>
          <a:prstGeom prst="roundRect">
            <a:avLst>
              <a:gd name="adj" fmla="val 10435"/>
            </a:avLst>
          </a:prstGeom>
          <a:solidFill>
            <a:schemeClr val="tx1">
              <a:lumMod val="25000"/>
              <a:lumOff val="75000"/>
            </a:schemeClr>
          </a:solidFill>
          <a:ln w="12700">
            <a:solidFill>
              <a:schemeClr val="tx1">
                <a:lumMod val="50000"/>
                <a:lumOff val="50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0" name="Down Arrow Callout 9">
            <a:extLst>
              <a:ext uri="{FF2B5EF4-FFF2-40B4-BE49-F238E27FC236}">
                <a16:creationId xmlns:a16="http://schemas.microsoft.com/office/drawing/2014/main" id="{92D5B7CF-E1B9-35F9-F61D-EF70453795C9}"/>
              </a:ext>
            </a:extLst>
          </p:cNvPr>
          <p:cNvSpPr/>
          <p:nvPr/>
        </p:nvSpPr>
        <p:spPr bwMode="auto">
          <a:xfrm>
            <a:off x="8921112" y="4619719"/>
            <a:ext cx="914400" cy="644697"/>
          </a:xfrm>
          <a:prstGeom prst="downArrowCallout">
            <a:avLst/>
          </a:prstGeom>
          <a:solidFill>
            <a:schemeClr val="accent3">
              <a:lumMod val="40000"/>
              <a:lumOff val="60000"/>
            </a:schemeClr>
          </a:solidFill>
          <a:ln w="12700">
            <a:solidFill>
              <a:schemeClr val="accent3">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JMS</a:t>
            </a:r>
          </a:p>
        </p:txBody>
      </p:sp>
      <p:sp>
        <p:nvSpPr>
          <p:cNvPr id="11" name="Rounded Rectangle 10">
            <a:extLst>
              <a:ext uri="{FF2B5EF4-FFF2-40B4-BE49-F238E27FC236}">
                <a16:creationId xmlns:a16="http://schemas.microsoft.com/office/drawing/2014/main" id="{EF9C32C3-4327-4EDA-5B0E-A8EB039F0AE3}"/>
              </a:ext>
            </a:extLst>
          </p:cNvPr>
          <p:cNvSpPr/>
          <p:nvPr/>
        </p:nvSpPr>
        <p:spPr bwMode="auto">
          <a:xfrm>
            <a:off x="8625791" y="5554950"/>
            <a:ext cx="1505044" cy="562867"/>
          </a:xfrm>
          <a:prstGeom prst="roundRect">
            <a:avLst/>
          </a:prstGeom>
          <a:solidFill>
            <a:schemeClr val="accent2">
              <a:lumMod val="40000"/>
              <a:lumOff val="60000"/>
            </a:schemeClr>
          </a:solidFill>
          <a:ln w="12700">
            <a:solidFill>
              <a:schemeClr val="accent2">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SDK</a:t>
            </a:r>
          </a:p>
        </p:txBody>
      </p:sp>
      <p:sp>
        <p:nvSpPr>
          <p:cNvPr id="12" name="Rectangle 11">
            <a:extLst>
              <a:ext uri="{FF2B5EF4-FFF2-40B4-BE49-F238E27FC236}">
                <a16:creationId xmlns:a16="http://schemas.microsoft.com/office/drawing/2014/main" id="{9210E80D-FB7E-CDED-1685-F3CE3F860EA8}"/>
              </a:ext>
            </a:extLst>
          </p:cNvPr>
          <p:cNvSpPr/>
          <p:nvPr/>
        </p:nvSpPr>
        <p:spPr bwMode="auto">
          <a:xfrm>
            <a:off x="8356722" y="3703656"/>
            <a:ext cx="953380" cy="356291"/>
          </a:xfrm>
          <a:prstGeom prst="rect">
            <a:avLst/>
          </a:prstGeom>
          <a:solidFill>
            <a:schemeClr val="bg2"/>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Queues</a:t>
            </a:r>
          </a:p>
        </p:txBody>
      </p:sp>
      <p:sp>
        <p:nvSpPr>
          <p:cNvPr id="14" name="Rectangle 13">
            <a:extLst>
              <a:ext uri="{FF2B5EF4-FFF2-40B4-BE49-F238E27FC236}">
                <a16:creationId xmlns:a16="http://schemas.microsoft.com/office/drawing/2014/main" id="{6BBC9342-3F85-C6F9-EB69-733CA3B78D4A}"/>
              </a:ext>
            </a:extLst>
          </p:cNvPr>
          <p:cNvSpPr/>
          <p:nvPr/>
        </p:nvSpPr>
        <p:spPr bwMode="auto">
          <a:xfrm>
            <a:off x="9434321" y="3703656"/>
            <a:ext cx="953380" cy="356291"/>
          </a:xfrm>
          <a:prstGeom prst="rect">
            <a:avLst/>
          </a:prstGeom>
          <a:solidFill>
            <a:schemeClr val="bg2"/>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Topics</a:t>
            </a:r>
          </a:p>
        </p:txBody>
      </p:sp>
      <p:cxnSp>
        <p:nvCxnSpPr>
          <p:cNvPr id="16" name="Straight Arrow Connector 15">
            <a:extLst>
              <a:ext uri="{FF2B5EF4-FFF2-40B4-BE49-F238E27FC236}">
                <a16:creationId xmlns:a16="http://schemas.microsoft.com/office/drawing/2014/main" id="{D0E8B315-ECEC-26EC-FBC3-1224494E951F}"/>
              </a:ext>
            </a:extLst>
          </p:cNvPr>
          <p:cNvCxnSpPr>
            <a:cxnSpLocks/>
            <a:stCxn id="4" idx="2"/>
            <a:endCxn id="6" idx="0"/>
          </p:cNvCxnSpPr>
          <p:nvPr/>
        </p:nvCxnSpPr>
        <p:spPr>
          <a:xfrm>
            <a:off x="9378313" y="2155742"/>
            <a:ext cx="0" cy="418773"/>
          </a:xfrm>
          <a:prstGeom prst="straightConnector1">
            <a:avLst/>
          </a:prstGeom>
          <a:ln w="19050">
            <a:solidFill>
              <a:schemeClr val="accent3">
                <a:lumMod val="75000"/>
              </a:schemeClr>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D59D6E9E-01D2-EC0D-C046-2B0730486D3B}"/>
              </a:ext>
            </a:extLst>
          </p:cNvPr>
          <p:cNvCxnSpPr>
            <a:cxnSpLocks/>
            <a:stCxn id="10" idx="2"/>
            <a:endCxn id="11" idx="0"/>
          </p:cNvCxnSpPr>
          <p:nvPr/>
        </p:nvCxnSpPr>
        <p:spPr>
          <a:xfrm>
            <a:off x="9378312" y="5264416"/>
            <a:ext cx="1" cy="290534"/>
          </a:xfrm>
          <a:prstGeom prst="straightConnector1">
            <a:avLst/>
          </a:prstGeom>
          <a:ln w="19050">
            <a:solidFill>
              <a:schemeClr val="accent3">
                <a:lumMod val="75000"/>
              </a:schemeClr>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45" name="Elbow Connector 44">
            <a:extLst>
              <a:ext uri="{FF2B5EF4-FFF2-40B4-BE49-F238E27FC236}">
                <a16:creationId xmlns:a16="http://schemas.microsoft.com/office/drawing/2014/main" id="{5EDA08E4-8CEC-39E7-0589-9EE7BC60B8A3}"/>
              </a:ext>
            </a:extLst>
          </p:cNvPr>
          <p:cNvCxnSpPr>
            <a:stCxn id="6" idx="2"/>
            <a:endCxn id="14" idx="0"/>
          </p:cNvCxnSpPr>
          <p:nvPr/>
        </p:nvCxnSpPr>
        <p:spPr>
          <a:xfrm rot="16200000" flipH="1">
            <a:off x="9355347" y="3147991"/>
            <a:ext cx="578631" cy="532698"/>
          </a:xfrm>
          <a:prstGeom prst="bentConnector3">
            <a:avLst/>
          </a:prstGeom>
          <a:ln w="19050">
            <a:solidFill>
              <a:schemeClr val="accent3">
                <a:lumMod val="75000"/>
              </a:schemeClr>
            </a:solidFill>
            <a:miter lim="800000"/>
            <a:headEnd type="none"/>
            <a:tailEnd type="triangle"/>
          </a:ln>
        </p:spPr>
        <p:style>
          <a:lnRef idx="1">
            <a:schemeClr val="dk1"/>
          </a:lnRef>
          <a:fillRef idx="0">
            <a:schemeClr val="dk1"/>
          </a:fillRef>
          <a:effectRef idx="0">
            <a:schemeClr val="dk1"/>
          </a:effectRef>
          <a:fontRef idx="minor">
            <a:schemeClr val="tx1"/>
          </a:fontRef>
        </p:style>
      </p:cxnSp>
      <p:cxnSp>
        <p:nvCxnSpPr>
          <p:cNvPr id="47" name="Elbow Connector 46">
            <a:extLst>
              <a:ext uri="{FF2B5EF4-FFF2-40B4-BE49-F238E27FC236}">
                <a16:creationId xmlns:a16="http://schemas.microsoft.com/office/drawing/2014/main" id="{7D3575A7-B7C2-AB3B-DBD6-7A82C4062AEF}"/>
              </a:ext>
            </a:extLst>
          </p:cNvPr>
          <p:cNvCxnSpPr>
            <a:cxnSpLocks/>
            <a:stCxn id="14" idx="2"/>
            <a:endCxn id="10" idx="0"/>
          </p:cNvCxnSpPr>
          <p:nvPr/>
        </p:nvCxnSpPr>
        <p:spPr>
          <a:xfrm rot="5400000">
            <a:off x="9364776" y="4073484"/>
            <a:ext cx="559772" cy="532699"/>
          </a:xfrm>
          <a:prstGeom prst="bentConnector3">
            <a:avLst/>
          </a:prstGeom>
          <a:ln w="19050">
            <a:solidFill>
              <a:schemeClr val="accent3">
                <a:lumMod val="75000"/>
              </a:schemeClr>
            </a:solidFill>
            <a:miter lim="800000"/>
            <a:headEnd type="none"/>
            <a:tailEnd type="triangle"/>
          </a:ln>
        </p:spPr>
        <p:style>
          <a:lnRef idx="1">
            <a:schemeClr val="dk1"/>
          </a:lnRef>
          <a:fillRef idx="0">
            <a:schemeClr val="dk1"/>
          </a:fillRef>
          <a:effectRef idx="0">
            <a:schemeClr val="dk1"/>
          </a:effectRef>
          <a:fontRef idx="minor">
            <a:schemeClr val="tx1"/>
          </a:fontRef>
        </p:style>
      </p:cxnSp>
      <p:sp>
        <p:nvSpPr>
          <p:cNvPr id="59" name="TextBox 58">
            <a:extLst>
              <a:ext uri="{FF2B5EF4-FFF2-40B4-BE49-F238E27FC236}">
                <a16:creationId xmlns:a16="http://schemas.microsoft.com/office/drawing/2014/main" id="{A0950B85-34DD-15E5-9454-DCDEE180DCE9}"/>
              </a:ext>
            </a:extLst>
          </p:cNvPr>
          <p:cNvSpPr txBox="1"/>
          <p:nvPr/>
        </p:nvSpPr>
        <p:spPr>
          <a:xfrm>
            <a:off x="381000" y="3229674"/>
            <a:ext cx="7505770" cy="369332"/>
          </a:xfrm>
          <a:prstGeom prst="rect">
            <a:avLst/>
          </a:prstGeom>
          <a:noFill/>
        </p:spPr>
        <p:txBody>
          <a:bodyPr wrap="square" rtlCol="0" anchor="t">
            <a:spAutoFit/>
          </a:bodyPr>
          <a:lstStyle/>
          <a:p>
            <a:pPr lvl="0">
              <a:defRPr/>
            </a:pP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Only sends messages to the out-of-process SDK</a:t>
            </a:r>
          </a:p>
        </p:txBody>
      </p:sp>
      <p:sp>
        <p:nvSpPr>
          <p:cNvPr id="60" name="TextBox 59">
            <a:extLst>
              <a:ext uri="{FF2B5EF4-FFF2-40B4-BE49-F238E27FC236}">
                <a16:creationId xmlns:a16="http://schemas.microsoft.com/office/drawing/2014/main" id="{02CA1F46-B47B-7B8D-ADCD-A8FED68A86C8}"/>
              </a:ext>
            </a:extLst>
          </p:cNvPr>
          <p:cNvSpPr txBox="1"/>
          <p:nvPr/>
        </p:nvSpPr>
        <p:spPr>
          <a:xfrm>
            <a:off x="597543" y="4091768"/>
            <a:ext cx="7275721"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Disable in </a:t>
            </a:r>
            <a:r>
              <a:rPr lang="en-US" b="1" dirty="0">
                <a:solidFill>
                  <a:srgbClr val="000000"/>
                </a:solidFill>
                <a:latin typeface="Arial" panose="020B0604020202020204" pitchFamily="34" charset="0"/>
                <a:ea typeface="Arial" panose="020B0706030804020204" pitchFamily="34" charset="0"/>
                <a:cs typeface="Arial" panose="020B0604020202020204" pitchFamily="34" charset="0"/>
              </a:rPr>
              <a:t>alfresco-</a:t>
            </a:r>
            <a:r>
              <a:rPr lang="en-US" b="1" dirty="0" err="1">
                <a:solidFill>
                  <a:srgbClr val="000000"/>
                </a:solidFill>
                <a:latin typeface="Arial" panose="020B0604020202020204" pitchFamily="34" charset="0"/>
                <a:ea typeface="Arial" panose="020B0706030804020204" pitchFamily="34" charset="0"/>
                <a:cs typeface="Arial" panose="020B0604020202020204" pitchFamily="34" charset="0"/>
              </a:rPr>
              <a:t>global.properties</a:t>
            </a: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 file:</a:t>
            </a:r>
          </a:p>
        </p:txBody>
      </p:sp>
      <p:sp>
        <p:nvSpPr>
          <p:cNvPr id="61" name="TextBox 60">
            <a:extLst>
              <a:ext uri="{FF2B5EF4-FFF2-40B4-BE49-F238E27FC236}">
                <a16:creationId xmlns:a16="http://schemas.microsoft.com/office/drawing/2014/main" id="{4D6322E2-B1FF-349E-A35A-7A1EB33A0DB7}"/>
              </a:ext>
            </a:extLst>
          </p:cNvPr>
          <p:cNvSpPr txBox="1"/>
          <p:nvPr/>
        </p:nvSpPr>
        <p:spPr>
          <a:xfrm>
            <a:off x="955397" y="4539189"/>
            <a:ext cx="6931373" cy="646331"/>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err="1"/>
              <a:t>events.subsystem.autoStart</a:t>
            </a:r>
            <a:r>
              <a:rPr lang="en-US" dirty="0"/>
              <a:t>=false</a:t>
            </a:r>
          </a:p>
          <a:p>
            <a:pPr marL="285750" lvl="0" indent="-285750">
              <a:buFont typeface="Arial" panose="020B0604020202020204" pitchFamily="34" charset="0"/>
              <a:buChar char="•"/>
              <a:defRPr/>
            </a:pPr>
            <a:r>
              <a:rPr lang="en-US" dirty="0"/>
              <a:t>repo.event2.enabled=false</a:t>
            </a:r>
            <a:endParaRPr lang="en-US" dirty="0">
              <a:solidFill>
                <a:srgbClr val="000000"/>
              </a:solidFill>
              <a:latin typeface="Arial" panose="020B0604020202020204" pitchFamily="34" charset="0"/>
              <a:ea typeface="Arial" panose="020B0706030804020204" pitchFamily="34" charset="0"/>
              <a:cs typeface="Arial" panose="020B0604020202020204" pitchFamily="34" charset="0"/>
            </a:endParaRPr>
          </a:p>
        </p:txBody>
      </p:sp>
      <p:sp>
        <p:nvSpPr>
          <p:cNvPr id="62" name="TextBox 61">
            <a:extLst>
              <a:ext uri="{FF2B5EF4-FFF2-40B4-BE49-F238E27FC236}">
                <a16:creationId xmlns:a16="http://schemas.microsoft.com/office/drawing/2014/main" id="{66884AAA-F62F-79C3-7FC0-EE04E470CFCE}"/>
              </a:ext>
            </a:extLst>
          </p:cNvPr>
          <p:cNvSpPr txBox="1"/>
          <p:nvPr/>
        </p:nvSpPr>
        <p:spPr>
          <a:xfrm>
            <a:off x="597544" y="2353953"/>
            <a:ext cx="7275721"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Sends messages nodes are created, updated, &amp; deleted</a:t>
            </a:r>
          </a:p>
        </p:txBody>
      </p:sp>
      <p:sp>
        <p:nvSpPr>
          <p:cNvPr id="63" name="TextBox 62">
            <a:extLst>
              <a:ext uri="{FF2B5EF4-FFF2-40B4-BE49-F238E27FC236}">
                <a16:creationId xmlns:a16="http://schemas.microsoft.com/office/drawing/2014/main" id="{23549074-F584-DB19-800A-AE9E759723B6}"/>
              </a:ext>
            </a:extLst>
          </p:cNvPr>
          <p:cNvSpPr txBox="1"/>
          <p:nvPr/>
        </p:nvSpPr>
        <p:spPr>
          <a:xfrm>
            <a:off x="597543" y="3660721"/>
            <a:ext cx="7275721" cy="369332"/>
          </a:xfrm>
          <a:prstGeom prst="rect">
            <a:avLst/>
          </a:prstGeom>
          <a:noFill/>
        </p:spPr>
        <p:txBody>
          <a:bodyPr wrap="square" rtlCol="0" anchor="t">
            <a:spAutoFit/>
          </a:bodyPr>
          <a:lstStyle/>
          <a:p>
            <a:pPr marL="285750" lvl="0" indent="-285750">
              <a:buFont typeface="Arial" panose="020B0604020202020204" pitchFamily="34" charset="0"/>
              <a:buChar char="•"/>
              <a:defRPr/>
            </a:pPr>
            <a:r>
              <a:rPr lang="en-US" dirty="0">
                <a:solidFill>
                  <a:srgbClr val="000000"/>
                </a:solidFill>
                <a:latin typeface="Arial" panose="020B0604020202020204" pitchFamily="34" charset="0"/>
                <a:ea typeface="Arial" panose="020B0706030804020204" pitchFamily="34" charset="0"/>
                <a:cs typeface="Arial" panose="020B0604020202020204" pitchFamily="34" charset="0"/>
              </a:rPr>
              <a:t>If not using out-of-process extension, may disable ActiveMQ</a:t>
            </a:r>
          </a:p>
        </p:txBody>
      </p:sp>
      <p:pic>
        <p:nvPicPr>
          <p:cNvPr id="2048" name="Picture 2">
            <a:extLst>
              <a:ext uri="{FF2B5EF4-FFF2-40B4-BE49-F238E27FC236}">
                <a16:creationId xmlns:a16="http://schemas.microsoft.com/office/drawing/2014/main" id="{D7BCE771-72AD-CCAA-5ED7-8CFF1276BB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67368" y="3563028"/>
            <a:ext cx="759957" cy="623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59407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par>
                                <p:cTn id="26" presetID="10"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nodeType="with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par>
                                <p:cTn id="32" presetID="10" presetClass="entr" presetSubtype="0" fill="hold" nodeType="with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fade">
                                      <p:cBhvr>
                                        <p:cTn id="34" dur="500"/>
                                        <p:tgtEl>
                                          <p:spTgt spid="45"/>
                                        </p:tgtEl>
                                      </p:cBhvr>
                                    </p:animEffect>
                                  </p:childTnLst>
                                </p:cTn>
                              </p:par>
                              <p:par>
                                <p:cTn id="35" presetID="10" presetClass="entr" presetSubtype="0" fill="hold" nodeType="withEffect">
                                  <p:stCondLst>
                                    <p:cond delay="0"/>
                                  </p:stCondLst>
                                  <p:childTnLst>
                                    <p:set>
                                      <p:cBhvr>
                                        <p:cTn id="36" dur="1" fill="hold">
                                          <p:stCondLst>
                                            <p:cond delay="0"/>
                                          </p:stCondLst>
                                        </p:cTn>
                                        <p:tgtEl>
                                          <p:spTgt spid="47"/>
                                        </p:tgtEl>
                                        <p:attrNameLst>
                                          <p:attrName>style.visibility</p:attrName>
                                        </p:attrNameLst>
                                      </p:cBhvr>
                                      <p:to>
                                        <p:strVal val="visible"/>
                                      </p:to>
                                    </p:set>
                                    <p:animEffect transition="in" filter="fade">
                                      <p:cBhvr>
                                        <p:cTn id="37" dur="500"/>
                                        <p:tgtEl>
                                          <p:spTgt spid="47"/>
                                        </p:tgtEl>
                                      </p:cBhvr>
                                    </p:animEffect>
                                  </p:childTnLst>
                                </p:cTn>
                              </p:par>
                            </p:childTnLst>
                          </p:cTn>
                        </p:par>
                        <p:par>
                          <p:cTn id="38" fill="hold">
                            <p:stCondLst>
                              <p:cond delay="500"/>
                            </p:stCondLst>
                            <p:childTnLst>
                              <p:par>
                                <p:cTn id="39" presetID="10" presetClass="entr" presetSubtype="0" fill="hold" grpId="0" nodeType="after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fade">
                                      <p:cBhvr>
                                        <p:cTn id="41" dur="500"/>
                                        <p:tgtEl>
                                          <p:spTgt spid="3"/>
                                        </p:tgtEl>
                                      </p:cBhvr>
                                    </p:animEffect>
                                  </p:childTnLst>
                                </p:cTn>
                              </p:par>
                            </p:childTnLst>
                          </p:cTn>
                        </p:par>
                        <p:par>
                          <p:cTn id="42" fill="hold">
                            <p:stCondLst>
                              <p:cond delay="1000"/>
                            </p:stCondLst>
                            <p:childTnLst>
                              <p:par>
                                <p:cTn id="43" presetID="10" presetClass="entr" presetSubtype="0" fill="hold" grpId="0" nodeType="afterEffect">
                                  <p:stCondLst>
                                    <p:cond delay="0"/>
                                  </p:stCondLst>
                                  <p:childTnLst>
                                    <p:set>
                                      <p:cBhvr>
                                        <p:cTn id="44" dur="1" fill="hold">
                                          <p:stCondLst>
                                            <p:cond delay="0"/>
                                          </p:stCondLst>
                                        </p:cTn>
                                        <p:tgtEl>
                                          <p:spTgt spid="62"/>
                                        </p:tgtEl>
                                        <p:attrNameLst>
                                          <p:attrName>style.visibility</p:attrName>
                                        </p:attrNameLst>
                                      </p:cBhvr>
                                      <p:to>
                                        <p:strVal val="visible"/>
                                      </p:to>
                                    </p:set>
                                    <p:animEffect transition="in" filter="fade">
                                      <p:cBhvr>
                                        <p:cTn id="45" dur="500"/>
                                        <p:tgtEl>
                                          <p:spTgt spid="62"/>
                                        </p:tgtEl>
                                      </p:cBhvr>
                                    </p:animEffect>
                                  </p:childTnLst>
                                </p:cTn>
                              </p:par>
                            </p:childTnLst>
                          </p:cTn>
                        </p:par>
                        <p:par>
                          <p:cTn id="46" fill="hold">
                            <p:stCondLst>
                              <p:cond delay="1500"/>
                            </p:stCondLst>
                            <p:childTnLst>
                              <p:par>
                                <p:cTn id="47" presetID="10" presetClass="entr" presetSubtype="0" fill="hold" nodeType="afterEffect">
                                  <p:stCondLst>
                                    <p:cond delay="0"/>
                                  </p:stCondLst>
                                  <p:childTnLst>
                                    <p:set>
                                      <p:cBhvr>
                                        <p:cTn id="48" dur="1" fill="hold">
                                          <p:stCondLst>
                                            <p:cond delay="0"/>
                                          </p:stCondLst>
                                        </p:cTn>
                                        <p:tgtEl>
                                          <p:spTgt spid="2048"/>
                                        </p:tgtEl>
                                        <p:attrNameLst>
                                          <p:attrName>style.visibility</p:attrName>
                                        </p:attrNameLst>
                                      </p:cBhvr>
                                      <p:to>
                                        <p:strVal val="visible"/>
                                      </p:to>
                                    </p:set>
                                    <p:animEffect transition="in" filter="fade">
                                      <p:cBhvr>
                                        <p:cTn id="49" dur="500"/>
                                        <p:tgtEl>
                                          <p:spTgt spid="2048"/>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59"/>
                                        </p:tgtEl>
                                        <p:attrNameLst>
                                          <p:attrName>style.visibility</p:attrName>
                                        </p:attrNameLst>
                                      </p:cBhvr>
                                      <p:to>
                                        <p:strVal val="visible"/>
                                      </p:to>
                                    </p:set>
                                    <p:animEffect transition="in" filter="fade">
                                      <p:cBhvr>
                                        <p:cTn id="54" dur="500"/>
                                        <p:tgtEl>
                                          <p:spTgt spid="59"/>
                                        </p:tgtEl>
                                      </p:cBhvr>
                                    </p:animEffect>
                                  </p:childTnLst>
                                </p:cTn>
                              </p:par>
                            </p:childTnLst>
                          </p:cTn>
                        </p:par>
                        <p:par>
                          <p:cTn id="55" fill="hold">
                            <p:stCondLst>
                              <p:cond delay="500"/>
                            </p:stCondLst>
                            <p:childTnLst>
                              <p:par>
                                <p:cTn id="56" presetID="10" presetClass="entr" presetSubtype="0" fill="hold" grpId="0" nodeType="afterEffect">
                                  <p:stCondLst>
                                    <p:cond delay="0"/>
                                  </p:stCondLst>
                                  <p:childTnLst>
                                    <p:set>
                                      <p:cBhvr>
                                        <p:cTn id="57" dur="1" fill="hold">
                                          <p:stCondLst>
                                            <p:cond delay="0"/>
                                          </p:stCondLst>
                                        </p:cTn>
                                        <p:tgtEl>
                                          <p:spTgt spid="63"/>
                                        </p:tgtEl>
                                        <p:attrNameLst>
                                          <p:attrName>style.visibility</p:attrName>
                                        </p:attrNameLst>
                                      </p:cBhvr>
                                      <p:to>
                                        <p:strVal val="visible"/>
                                      </p:to>
                                    </p:set>
                                    <p:animEffect transition="in" filter="fade">
                                      <p:cBhvr>
                                        <p:cTn id="58" dur="500"/>
                                        <p:tgtEl>
                                          <p:spTgt spid="63"/>
                                        </p:tgtEl>
                                      </p:cBhvr>
                                    </p:animEffect>
                                  </p:childTnLst>
                                </p:cTn>
                              </p:par>
                            </p:childTnLst>
                          </p:cTn>
                        </p:par>
                        <p:par>
                          <p:cTn id="59" fill="hold">
                            <p:stCondLst>
                              <p:cond delay="1000"/>
                            </p:stCondLst>
                            <p:childTnLst>
                              <p:par>
                                <p:cTn id="60" presetID="10" presetClass="entr" presetSubtype="0" fill="hold" grpId="0" nodeType="afterEffect">
                                  <p:stCondLst>
                                    <p:cond delay="0"/>
                                  </p:stCondLst>
                                  <p:childTnLst>
                                    <p:set>
                                      <p:cBhvr>
                                        <p:cTn id="61" dur="1" fill="hold">
                                          <p:stCondLst>
                                            <p:cond delay="0"/>
                                          </p:stCondLst>
                                        </p:cTn>
                                        <p:tgtEl>
                                          <p:spTgt spid="60"/>
                                        </p:tgtEl>
                                        <p:attrNameLst>
                                          <p:attrName>style.visibility</p:attrName>
                                        </p:attrNameLst>
                                      </p:cBhvr>
                                      <p:to>
                                        <p:strVal val="visible"/>
                                      </p:to>
                                    </p:set>
                                    <p:animEffect transition="in" filter="fade">
                                      <p:cBhvr>
                                        <p:cTn id="62" dur="500"/>
                                        <p:tgtEl>
                                          <p:spTgt spid="60"/>
                                        </p:tgtEl>
                                      </p:cBhvr>
                                    </p:animEffect>
                                  </p:childTnLst>
                                </p:cTn>
                              </p:par>
                            </p:childTnLst>
                          </p:cTn>
                        </p:par>
                        <p:par>
                          <p:cTn id="63" fill="hold">
                            <p:stCondLst>
                              <p:cond delay="1500"/>
                            </p:stCondLst>
                            <p:childTnLst>
                              <p:par>
                                <p:cTn id="64" presetID="10" presetClass="entr" presetSubtype="0" fill="hold" grpId="0" nodeType="afterEffect">
                                  <p:stCondLst>
                                    <p:cond delay="0"/>
                                  </p:stCondLst>
                                  <p:childTnLst>
                                    <p:set>
                                      <p:cBhvr>
                                        <p:cTn id="65" dur="1" fill="hold">
                                          <p:stCondLst>
                                            <p:cond delay="0"/>
                                          </p:stCondLst>
                                        </p:cTn>
                                        <p:tgtEl>
                                          <p:spTgt spid="61"/>
                                        </p:tgtEl>
                                        <p:attrNameLst>
                                          <p:attrName>style.visibility</p:attrName>
                                        </p:attrNameLst>
                                      </p:cBhvr>
                                      <p:to>
                                        <p:strVal val="visible"/>
                                      </p:to>
                                    </p:set>
                                    <p:animEffect transition="in" filter="fade">
                                      <p:cBhvr>
                                        <p:cTn id="66" dur="500"/>
                                        <p:tgtEl>
                                          <p:spTgt spid="61"/>
                                        </p:tgtEl>
                                      </p:cBhvr>
                                    </p:animEffect>
                                  </p:childTnLst>
                                </p:cTn>
                              </p:par>
                              <p:par>
                                <p:cTn id="67" presetID="10" presetClass="entr" presetSubtype="0" fill="hold" nodeType="withEffect">
                                  <p:stCondLst>
                                    <p:cond delay="0"/>
                                  </p:stCondLst>
                                  <p:childTnLst>
                                    <p:set>
                                      <p:cBhvr>
                                        <p:cTn id="68" dur="1" fill="hold">
                                          <p:stCondLst>
                                            <p:cond delay="0"/>
                                          </p:stCondLst>
                                        </p:cTn>
                                        <p:tgtEl>
                                          <p:spTgt spid="2048"/>
                                        </p:tgtEl>
                                        <p:attrNameLst>
                                          <p:attrName>style.visibility</p:attrName>
                                        </p:attrNameLst>
                                      </p:cBhvr>
                                      <p:to>
                                        <p:strVal val="visible"/>
                                      </p:to>
                                    </p:set>
                                    <p:animEffect transition="in" filter="fade">
                                      <p:cBhvr>
                                        <p:cTn id="69" dur="500"/>
                                        <p:tgtEl>
                                          <p:spTgt spid="20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6" grpId="0" animBg="1"/>
      <p:bldP spid="8" grpId="0" animBg="1"/>
      <p:bldP spid="10" grpId="0" animBg="1"/>
      <p:bldP spid="11" grpId="0" animBg="1"/>
      <p:bldP spid="12" grpId="0" animBg="1"/>
      <p:bldP spid="14" grpId="0" animBg="1"/>
      <p:bldP spid="59" grpId="0"/>
      <p:bldP spid="60" grpId="0"/>
      <p:bldP spid="61" grpId="0"/>
      <p:bldP spid="62" grpId="0"/>
      <p:bldP spid="63" grpId="0"/>
    </p:bldLst>
  </p:timing>
</p:sld>
</file>

<file path=ppt/theme/theme1.xml><?xml version="1.0" encoding="utf-8"?>
<a:theme xmlns:a="http://schemas.openxmlformats.org/drawingml/2006/main" name="Hyland 2024">
  <a:themeElements>
    <a:clrScheme name="Hyland theme - 2024">
      <a:dk1>
        <a:srgbClr val="191C1A"/>
      </a:dk1>
      <a:lt1>
        <a:srgbClr val="FFFFFF"/>
      </a:lt1>
      <a:dk2>
        <a:srgbClr val="0071C7"/>
      </a:dk2>
      <a:lt2>
        <a:srgbClr val="F8F7F2"/>
      </a:lt2>
      <a:accent1>
        <a:srgbClr val="006334"/>
      </a:accent1>
      <a:accent2>
        <a:srgbClr val="66A185"/>
      </a:accent2>
      <a:accent3>
        <a:srgbClr val="F9BF1C"/>
      </a:accent3>
      <a:accent4>
        <a:srgbClr val="DD085A"/>
      </a:accent4>
      <a:accent5>
        <a:srgbClr val="F95300"/>
      </a:accent5>
      <a:accent6>
        <a:srgbClr val="FFA479"/>
      </a:accent6>
      <a:hlink>
        <a:srgbClr val="006334"/>
      </a:hlink>
      <a:folHlink>
        <a:srgbClr val="66A18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yland">
      <a:fillStyleLst>
        <a:solidFill>
          <a:schemeClr val="phClr"/>
        </a:solidFill>
        <a:solidFill>
          <a:schemeClr val="phClr">
            <a:satMod val="180000"/>
            <a:tint val="40000"/>
          </a:schemeClr>
        </a:solidFill>
        <a:solidFill>
          <a:schemeClr val="phClr">
            <a:shade val="40000"/>
          </a:schemeClr>
        </a:solidFill>
      </a:fillStyleLst>
      <a:lnStyleLst>
        <a:ln>
          <a:solidFill>
            <a:schemeClr val="phClr"/>
          </a:solidFill>
          <a:headEnd type="none" w="med" len="med"/>
          <a:tailEnd type="none" w="med" len="med"/>
        </a:ln>
        <a:ln w="12700" cap="flat" cmpd="sng" algn="ctr">
          <a:solidFill>
            <a:schemeClr val="phClr"/>
          </a:solidFill>
          <a:prstDash val="solid"/>
          <a:miter lim="800000"/>
        </a:ln>
        <a:ln>
          <a:solidFill>
            <a:schemeClr val="phClr"/>
          </a:solidFill>
          <a:headEnd type="none" w="med" len="med"/>
          <a:tailEnd type="none" w="med" len="med"/>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spDef>
      <a:spPr bwMode="auto">
        <a:solidFill>
          <a:schemeClr val="bg2"/>
        </a:solidFill>
        <a:ln w="12700">
          <a:solidFill>
            <a:schemeClr val="tx2"/>
          </a:solidFill>
          <a:miter lim="800000"/>
          <a:headEnd type="none" w="med" len="med"/>
          <a:tailEnd type="none" w="med" len="med"/>
        </a:ln>
        <a:effectLst/>
      </a:spPr>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defPPr algn="ctr" defTabSz="932472" fontAlgn="base">
          <a:lnSpc>
            <a:spcPct val="90000"/>
          </a:lnSpc>
          <a:spcBef>
            <a:spcPct val="0"/>
          </a:spcBef>
          <a:spcAft>
            <a:spcPct val="0"/>
          </a:spcAft>
          <a:defRPr sz="1600" dirty="0" smtClean="0">
            <a:solidFill>
              <a:schemeClr val="tx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2700">
          <a:miter lim="800000"/>
          <a:headEnd type="none"/>
          <a:tailEnd type="none"/>
        </a:ln>
      </a:spPr>
      <a:bodyPr/>
      <a:lstStyle/>
      <a:style>
        <a:lnRef idx="1">
          <a:schemeClr val="dk1"/>
        </a:lnRef>
        <a:fillRef idx="0">
          <a:schemeClr val="dk1"/>
        </a:fillRef>
        <a:effectRef idx="0">
          <a:schemeClr val="dk1"/>
        </a:effectRef>
        <a:fontRef idx="minor">
          <a:schemeClr val="tx1"/>
        </a:fontRef>
      </a:style>
    </a:lnDef>
    <a:txDef>
      <a:spPr>
        <a:noFill/>
      </a:spPr>
      <a:bodyPr wrap="none" lIns="91440" tIns="91440" rIns="91440" bIns="91440" rtlCol="0" anchor="t">
        <a:spAutoFit/>
      </a:bodyPr>
      <a:lstStyle>
        <a:defPPr>
          <a:lnSpc>
            <a:spcPct val="90000"/>
          </a:lnSpc>
          <a:spcAft>
            <a:spcPts val="600"/>
          </a:spcAft>
          <a:defRPr sz="2400" dirty="0" smtClean="0">
            <a:gradFill>
              <a:gsLst>
                <a:gs pos="2917">
                  <a:schemeClr val="tx1"/>
                </a:gs>
                <a:gs pos="30000">
                  <a:schemeClr val="tx1"/>
                </a:gs>
              </a:gsLst>
              <a:lin ang="5400000" scaled="0"/>
            </a:gradFill>
          </a:defRPr>
        </a:defPPr>
      </a:lstStyle>
    </a:txDef>
  </a:objectDefaults>
  <a:extraClrSchemeLst/>
  <a:custClrLst/>
  <a:extLst>
    <a:ext uri="{05A4C25C-085E-4340-85A3-A5531E510DB2}">
      <thm15:themeFamily xmlns:thm15="http://schemas.microsoft.com/office/thememl/2012/main" name="Hyland 2023" id="{0AD07FBC-B323-472F-842E-539E02F40128}" vid="{C9ACDFCC-2933-49EE-ACF4-F936D39444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f5af6698-8dd1-4598-9a56-f4d55b7cf8e8">
      <Terms xmlns="http://schemas.microsoft.com/office/infopath/2007/PartnerControls"/>
    </lcf76f155ced4ddcb4097134ff3c332f>
    <Archivedocument xmlns="f5af6698-8dd1-4598-9a56-f4d55b7cf8e8" xsi:nil="true"/>
    <Content_x0020_Type xmlns="13af674d-700b-4c45-bff0-52a75d73ea46">Unknown</Content_x0020_Type>
    <Comment xmlns="f5af6698-8dd1-4598-9a56-f4d55b7cf8e8" xsi:nil="true"/>
    <TaxCatchAll xmlns="13af674d-700b-4c45-bff0-52a75d73ea46"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33350594A22FF4796690E3B87635C22" ma:contentTypeVersion="24" ma:contentTypeDescription="Create a new document." ma:contentTypeScope="" ma:versionID="97d6d367c16e3f28736b310d71bb2514">
  <xsd:schema xmlns:xsd="http://www.w3.org/2001/XMLSchema" xmlns:xs="http://www.w3.org/2001/XMLSchema" xmlns:p="http://schemas.microsoft.com/office/2006/metadata/properties" xmlns:ns2="13af674d-700b-4c45-bff0-52a75d73ea46" xmlns:ns3="f5af6698-8dd1-4598-9a56-f4d55b7cf8e8" targetNamespace="http://schemas.microsoft.com/office/2006/metadata/properties" ma:root="true" ma:fieldsID="b5a55a405e34a77d55aa8a073b999051" ns2:_="" ns3:_="">
    <xsd:import namespace="13af674d-700b-4c45-bff0-52a75d73ea46"/>
    <xsd:import namespace="f5af6698-8dd1-4598-9a56-f4d55b7cf8e8"/>
    <xsd:element name="properties">
      <xsd:complexType>
        <xsd:sequence>
          <xsd:element name="documentManagement">
            <xsd:complexType>
              <xsd:all>
                <xsd:element ref="ns2:Content_x0020_Type" minOccurs="0"/>
                <xsd:element ref="ns3:Comment" minOccurs="0"/>
                <xsd:element ref="ns3:Archivedocument"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2:SharedWithUsers" minOccurs="0"/>
                <xsd:element ref="ns2:SharedWithDetails" minOccurs="0"/>
                <xsd:element ref="ns3:MediaLengthInSeconds" minOccurs="0"/>
                <xsd:element ref="ns3:MediaServiceLocation" minOccurs="0"/>
                <xsd:element ref="ns3:lcf76f155ced4ddcb4097134ff3c332f" minOccurs="0"/>
                <xsd:element ref="ns2: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af674d-700b-4c45-bff0-52a75d73ea46" elementFormDefault="qualified">
    <xsd:import namespace="http://schemas.microsoft.com/office/2006/documentManagement/types"/>
    <xsd:import namespace="http://schemas.microsoft.com/office/infopath/2007/PartnerControls"/>
    <xsd:element name="Content_x0020_Type" ma:index="1" nillable="true" ma:displayName="ES Content Type" ma:default="Unknown" ma:description="Describes the type of Educations Services Content" ma:format="Dropdown" ma:internalName="Content_x0020_Type">
      <xsd:simpleType>
        <xsd:union memberTypes="dms:Text">
          <xsd:simpleType>
            <xsd:restriction base="dms:Choice">
              <xsd:enumeration value="Workbook"/>
              <xsd:enumeration value="Exam"/>
              <xsd:enumeration value="Power Point"/>
              <xsd:enumeration value="Lab Handout"/>
              <xsd:enumeration value="Lab Export"/>
              <xsd:enumeration value="Course Development"/>
              <xsd:enumeration value="Leaders Guide"/>
              <xsd:enumeration value="Video"/>
              <xsd:enumeration value="Audio"/>
              <xsd:enumeration value="Unknown"/>
              <xsd:enumeration value="Reference Material"/>
            </xsd:restriction>
          </xsd:simpleType>
        </xsd:union>
      </xsd:simpleType>
    </xsd:element>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a2ddac25-07d0-4985-9b04-702ac8a91f02}" ma:internalName="TaxCatchAll" ma:showField="CatchAllData" ma:web="13af674d-700b-4c45-bff0-52a75d73ea46">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f5af6698-8dd1-4598-9a56-f4d55b7cf8e8" elementFormDefault="qualified">
    <xsd:import namespace="http://schemas.microsoft.com/office/2006/documentManagement/types"/>
    <xsd:import namespace="http://schemas.microsoft.com/office/infopath/2007/PartnerControls"/>
    <xsd:element name="Comment" ma:index="4" nillable="true" ma:displayName="Comment" ma:format="Dropdown" ma:internalName="Comment">
      <xsd:simpleType>
        <xsd:restriction base="dms:Text">
          <xsd:maxLength value="255"/>
        </xsd:restriction>
      </xsd:simpleType>
    </xsd:element>
    <xsd:element name="Archivedocument" ma:index="5" nillable="true" ma:displayName="Archive document" ma:format="Dropdown" ma:internalName="Archivedocument">
      <xsd:simpleType>
        <xsd:restriction base="dms:Choice">
          <xsd:enumeration value="Yes"/>
          <xsd:enumeration value="No"/>
          <xsd:enumeration value="Needs Update"/>
        </xsd:restriction>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ba8cb5dd-fb0e-4c12-a974-a94c18dea48e"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8"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5" ma:displayName="Content Type"/>
        <xsd:element ref="dc:title" minOccurs="0" maxOccurs="1" ma:index="2"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3088462-866F-453E-961A-4D42F84980F8}">
  <ds:schemaRefs>
    <ds:schemaRef ds:uri="f5af6698-8dd1-4598-9a56-f4d55b7cf8e8"/>
    <ds:schemaRef ds:uri="http://purl.org/dc/terms/"/>
    <ds:schemaRef ds:uri="http://purl.org/dc/elements/1.1/"/>
    <ds:schemaRef ds:uri="http://schemas.microsoft.com/office/2006/documentManagement/types"/>
    <ds:schemaRef ds:uri="http://schemas.openxmlformats.org/package/2006/metadata/core-properties"/>
    <ds:schemaRef ds:uri="http://www.w3.org/XML/1998/namespace"/>
    <ds:schemaRef ds:uri="http://schemas.microsoft.com/office/infopath/2007/PartnerControls"/>
    <ds:schemaRef ds:uri="13af674d-700b-4c45-bff0-52a75d73ea46"/>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E10F8D19-7755-4416-A1FC-D6DF51B94F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af674d-700b-4c45-bff0-52a75d73ea46"/>
    <ds:schemaRef ds:uri="f5af6698-8dd1-4598-9a56-f4d55b7cf8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9434D11-D0E3-4A1C-A301-A43F8B53CE6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Hyland 2021</Template>
  <TotalTime>0</TotalTime>
  <Words>3300</Words>
  <Application>Microsoft Macintosh PowerPoint</Application>
  <PresentationFormat>Widescreen</PresentationFormat>
  <Paragraphs>394</Paragraphs>
  <Slides>24</Slides>
  <Notes>24</Notes>
  <HiddenSlides>3</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-apple-system</vt:lpstr>
      <vt:lpstr>Arial</vt:lpstr>
      <vt:lpstr>Calibri</vt:lpstr>
      <vt:lpstr>Elephant</vt:lpstr>
      <vt:lpstr>Inter</vt:lpstr>
      <vt:lpstr>Muli</vt:lpstr>
      <vt:lpstr>Segoe UI</vt:lpstr>
      <vt:lpstr>Hyland 2024</vt:lpstr>
      <vt:lpstr>PowerPoint Presentation</vt:lpstr>
      <vt:lpstr>Alfresco Content Services</vt:lpstr>
      <vt:lpstr>ACS  Out-of-Process Extension Project</vt:lpstr>
      <vt:lpstr>Objectives</vt:lpstr>
      <vt:lpstr>What is ActiveMQ?</vt:lpstr>
      <vt:lpstr>ActiveMQ – What, How, Why?</vt:lpstr>
      <vt:lpstr>Architecture - ActiveMQ</vt:lpstr>
      <vt:lpstr>ActiveMQ – Topics vs Queues</vt:lpstr>
      <vt:lpstr>ActiveMQ - Community</vt:lpstr>
      <vt:lpstr>ActiveMQ - Community</vt:lpstr>
      <vt:lpstr>ActiveMQ - Enterprise</vt:lpstr>
      <vt:lpstr>ActiveMQ - Enterprise</vt:lpstr>
      <vt:lpstr>ActiveMQ - Enterprise</vt:lpstr>
      <vt:lpstr>PowerPoint Presentation</vt:lpstr>
      <vt:lpstr>Activity 1 Summary</vt:lpstr>
      <vt:lpstr>Event Model – Repository Structure</vt:lpstr>
      <vt:lpstr>Event Model – Event Object (Cloud Events)</vt:lpstr>
      <vt:lpstr>Event Model – Resource Object</vt:lpstr>
      <vt:lpstr>Event Model – Event Types</vt:lpstr>
      <vt:lpstr>ACS Event Model</vt:lpstr>
      <vt:lpstr>PowerPoint Presentation</vt:lpstr>
      <vt:lpstr>Activity 3 Summary</vt:lpstr>
      <vt:lpstr>Alex Madon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Hyland PowerPoint Ttemplate 2021</dc:title>
  <dc:creator/>
  <cp:keywords/>
  <cp:lastModifiedBy/>
  <cp:revision>1</cp:revision>
  <dcterms:created xsi:type="dcterms:W3CDTF">2021-03-03T17:39:38Z</dcterms:created>
  <dcterms:modified xsi:type="dcterms:W3CDTF">2024-09-11T05:44:26Z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0x010100C33350594A22FF4796690E3B87635C22</vt:lpwstr>
  </property>
  <property fmtid="{D5CDD505-2E9C-101B-9397-08002B2CF9AE}" pid="3" name="MediaServiceImageTags">
    <vt:lpwstr/>
  </property>
</Properties>
</file>

<file path=docProps/thumbnail.jpeg>
</file>